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571" r:id="rId3"/>
    <p:sldId id="618" r:id="rId4"/>
    <p:sldId id="693" r:id="rId5"/>
    <p:sldId id="701" r:id="rId6"/>
    <p:sldId id="580" r:id="rId7"/>
    <p:sldId id="582" r:id="rId8"/>
    <p:sldId id="703" r:id="rId9"/>
    <p:sldId id="706" r:id="rId10"/>
    <p:sldId id="583" r:id="rId11"/>
    <p:sldId id="589" r:id="rId12"/>
    <p:sldId id="707" r:id="rId13"/>
    <p:sldId id="704" r:id="rId14"/>
    <p:sldId id="591" r:id="rId15"/>
    <p:sldId id="604" r:id="rId16"/>
    <p:sldId id="592" r:id="rId17"/>
    <p:sldId id="708" r:id="rId18"/>
    <p:sldId id="61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C4F4"/>
    <a:srgbClr val="37E5F7"/>
    <a:srgbClr val="FCD4CC"/>
    <a:srgbClr val="99FF99"/>
    <a:srgbClr val="C9F7F6"/>
    <a:srgbClr val="00FF00"/>
    <a:srgbClr val="000099"/>
    <a:srgbClr val="076E79"/>
    <a:srgbClr val="F66C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E766D-9CA9-44B8-877D-6AD7FE239F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F00EC770-EF67-4580-99A0-10DA36EF4F7F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en-US" b="1" dirty="0" smtClean="0">
              <a:solidFill>
                <a:srgbClr val="0000CC"/>
              </a:solidFill>
            </a:rPr>
            <a:t>7- methyl GTP cap </a:t>
          </a:r>
          <a:endParaRPr lang="ar-EG" b="1" dirty="0">
            <a:solidFill>
              <a:srgbClr val="0000CC"/>
            </a:solidFill>
          </a:endParaRPr>
        </a:p>
      </dgm:t>
    </dgm:pt>
    <dgm:pt modelId="{47902ECD-7BEB-45CD-A483-281F3392BBF0}" type="parTrans" cxnId="{3059EF85-991E-487D-8D61-0B6D175721BD}">
      <dgm:prSet/>
      <dgm:spPr/>
      <dgm:t>
        <a:bodyPr/>
        <a:lstStyle/>
        <a:p>
          <a:pPr rtl="1"/>
          <a:endParaRPr lang="ar-EG"/>
        </a:p>
      </dgm:t>
    </dgm:pt>
    <dgm:pt modelId="{7B169EAD-47CD-4740-A07D-473D610B2D84}" type="sibTrans" cxnId="{3059EF85-991E-487D-8D61-0B6D175721BD}">
      <dgm:prSet/>
      <dgm:spPr/>
      <dgm:t>
        <a:bodyPr/>
        <a:lstStyle/>
        <a:p>
          <a:pPr rtl="1"/>
          <a:endParaRPr lang="ar-EG"/>
        </a:p>
      </dgm:t>
    </dgm:pt>
    <dgm:pt modelId="{BC2CE116-1D69-442A-9528-B6A05B2DFACE}">
      <dgm:prSet phldrT="[Text]"/>
      <dgm:spPr>
        <a:solidFill>
          <a:srgbClr val="00FF00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</a:rPr>
            <a:t>5' UTR</a:t>
          </a:r>
          <a:endParaRPr lang="ar-EG" b="1" dirty="0">
            <a:solidFill>
              <a:schemeClr val="bg1"/>
            </a:solidFill>
          </a:endParaRPr>
        </a:p>
      </dgm:t>
    </dgm:pt>
    <dgm:pt modelId="{A7E22368-46AC-4A50-876C-045AAD0B8956}" type="par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F786A509-3CF8-4F40-8F2D-2D99CE87CAB2}" type="sib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DA7232CB-6DB6-43CE-B84F-88F19884E99F}">
      <dgm:prSet/>
      <dgm:spPr>
        <a:solidFill>
          <a:srgbClr val="00FF00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</a:rPr>
            <a:t>3' UTR</a:t>
          </a:r>
          <a:endParaRPr lang="ar-EG" b="1" dirty="0">
            <a:solidFill>
              <a:schemeClr val="bg1"/>
            </a:solidFill>
          </a:endParaRPr>
        </a:p>
      </dgm:t>
    </dgm:pt>
    <dgm:pt modelId="{3ADDB035-10C1-4BD1-9FD9-06E8B74BD6AE}" type="parTrans" cxnId="{077FF5FC-5BBA-48F2-990D-5A87F913BAB3}">
      <dgm:prSet/>
      <dgm:spPr/>
      <dgm:t>
        <a:bodyPr/>
        <a:lstStyle/>
        <a:p>
          <a:pPr rtl="1"/>
          <a:endParaRPr lang="ar-EG"/>
        </a:p>
      </dgm:t>
    </dgm:pt>
    <dgm:pt modelId="{BFF2DABF-5C0E-41C8-9224-4B55E026E480}" type="sibTrans" cxnId="{077FF5FC-5BBA-48F2-990D-5A87F913BAB3}">
      <dgm:prSet/>
      <dgm:spPr/>
      <dgm:t>
        <a:bodyPr/>
        <a:lstStyle/>
        <a:p>
          <a:pPr rtl="1"/>
          <a:endParaRPr lang="ar-EG"/>
        </a:p>
      </dgm:t>
    </dgm:pt>
    <dgm:pt modelId="{220865B8-56C4-49E9-BB86-DC6AC6FCD032}">
      <dgm:prSet/>
      <dgm:spPr>
        <a:solidFill>
          <a:srgbClr val="FFFF00"/>
        </a:solidFill>
      </dgm:spPr>
      <dgm:t>
        <a:bodyPr/>
        <a:lstStyle/>
        <a:p>
          <a:pPr rtl="1"/>
          <a:r>
            <a:rPr lang="en-US" b="1" dirty="0" smtClean="0">
              <a:solidFill>
                <a:srgbClr val="0000CC"/>
              </a:solidFill>
            </a:rPr>
            <a:t>poly A tail </a:t>
          </a:r>
          <a:endParaRPr lang="ar-EG" b="1" dirty="0">
            <a:solidFill>
              <a:srgbClr val="0000CC"/>
            </a:solidFill>
          </a:endParaRPr>
        </a:p>
      </dgm:t>
    </dgm:pt>
    <dgm:pt modelId="{10C50A27-011A-4577-9421-DAB947BDA514}" type="par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C0C5F623-1DAF-49B7-B75F-02ED9BBCE792}" type="sib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5251F01B-8AB7-4CCA-AA51-AE30C54DC067}">
      <dgm:prSet/>
      <dgm:spPr>
        <a:solidFill>
          <a:srgbClr val="0000CC"/>
        </a:solidFill>
      </dgm:spPr>
      <dgm:t>
        <a:bodyPr/>
        <a:lstStyle/>
        <a:p>
          <a:pPr rtl="1"/>
          <a:r>
            <a:rPr lang="en-US" b="1" dirty="0" err="1" smtClean="0"/>
            <a:t>Exon</a:t>
          </a:r>
          <a:endParaRPr lang="ar-EG" b="1" dirty="0"/>
        </a:p>
      </dgm:t>
    </dgm:pt>
    <dgm:pt modelId="{71EC83D9-71D3-4382-A786-984DAE07ED7F}" type="parTrans" cxnId="{33F657DC-D096-48D0-A074-4C08B7051F52}">
      <dgm:prSet/>
      <dgm:spPr/>
      <dgm:t>
        <a:bodyPr/>
        <a:lstStyle/>
        <a:p>
          <a:pPr rtl="1"/>
          <a:endParaRPr lang="ar-EG"/>
        </a:p>
      </dgm:t>
    </dgm:pt>
    <dgm:pt modelId="{43322DF7-FA55-409D-8443-020C28DDD600}" type="sibTrans" cxnId="{33F657DC-D096-48D0-A074-4C08B7051F52}">
      <dgm:prSet/>
      <dgm:spPr/>
      <dgm:t>
        <a:bodyPr/>
        <a:lstStyle/>
        <a:p>
          <a:pPr rtl="1"/>
          <a:endParaRPr lang="ar-EG"/>
        </a:p>
      </dgm:t>
    </dgm:pt>
    <dgm:pt modelId="{30CA75D7-3AE8-4687-BA94-E610A30337FC}">
      <dgm:prSet/>
      <dgm:spPr>
        <a:solidFill>
          <a:srgbClr val="0000CC"/>
        </a:solidFill>
      </dgm:spPr>
      <dgm:t>
        <a:bodyPr/>
        <a:lstStyle/>
        <a:p>
          <a:pPr rtl="1"/>
          <a:r>
            <a:rPr lang="en-US" b="1" dirty="0" err="1" smtClean="0"/>
            <a:t>Exon</a:t>
          </a:r>
          <a:endParaRPr lang="ar-EG" b="1" dirty="0"/>
        </a:p>
      </dgm:t>
    </dgm:pt>
    <dgm:pt modelId="{AA8A4928-123D-4C2C-BE08-C592C773F210}" type="parTrans" cxnId="{FB39703F-E649-41A9-8E44-0539F6146F88}">
      <dgm:prSet/>
      <dgm:spPr/>
      <dgm:t>
        <a:bodyPr/>
        <a:lstStyle/>
        <a:p>
          <a:pPr rtl="1"/>
          <a:endParaRPr lang="ar-EG"/>
        </a:p>
      </dgm:t>
    </dgm:pt>
    <dgm:pt modelId="{D5E37FAC-AE81-49E5-A8E7-86310E314507}" type="sibTrans" cxnId="{FB39703F-E649-41A9-8E44-0539F6146F88}">
      <dgm:prSet/>
      <dgm:spPr/>
      <dgm:t>
        <a:bodyPr/>
        <a:lstStyle/>
        <a:p>
          <a:pPr rtl="1"/>
          <a:endParaRPr lang="ar-EG"/>
        </a:p>
      </dgm:t>
    </dgm:pt>
    <dgm:pt modelId="{AC6410EB-EC12-4E61-A51A-B8AB08B61894}">
      <dgm:prSet phldrT="[Text]" custT="1"/>
      <dgm:spPr>
        <a:solidFill>
          <a:srgbClr val="00FF00"/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1. mRNA</a:t>
          </a:r>
          <a:endParaRPr lang="ar-EG" sz="2800" b="1" dirty="0">
            <a:solidFill>
              <a:schemeClr val="bg1"/>
            </a:solidFill>
          </a:endParaRPr>
        </a:p>
      </dgm:t>
    </dgm:pt>
    <dgm:pt modelId="{9E898D85-42B6-4601-9B99-0DC8B8C7789D}" type="sib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30010AE9-8A58-48A1-B5FF-9AAEAA1999D3}" type="par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640DE176-B034-4C7E-9536-3BF94EE185A9}" type="pres">
      <dgm:prSet presAssocID="{D73E766D-9CA9-44B8-877D-6AD7FE239F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75EFC553-7E37-45C0-AF7B-9F7E57EB49F7}" type="pres">
      <dgm:prSet presAssocID="{AC6410EB-EC12-4E61-A51A-B8AB08B61894}" presName="hierRoot1" presStyleCnt="0">
        <dgm:presLayoutVars>
          <dgm:hierBranch val="init"/>
        </dgm:presLayoutVars>
      </dgm:prSet>
      <dgm:spPr/>
    </dgm:pt>
    <dgm:pt modelId="{CA9E584C-5D2E-425A-8113-8E987D3E00D3}" type="pres">
      <dgm:prSet presAssocID="{AC6410EB-EC12-4E61-A51A-B8AB08B61894}" presName="rootComposite1" presStyleCnt="0"/>
      <dgm:spPr/>
    </dgm:pt>
    <dgm:pt modelId="{8A892EA0-6C7E-485F-BC82-17D9886B496F}" type="pres">
      <dgm:prSet presAssocID="{AC6410EB-EC12-4E61-A51A-B8AB08B61894}" presName="rootText1" presStyleLbl="node0" presStyleIdx="0" presStyleCnt="1" custScaleX="140416" custLinFactNeighborX="-10238" custLinFactNeighborY="-6464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4566C40A-C879-4BEC-B672-2D9A3EF0D6DD}" type="pres">
      <dgm:prSet presAssocID="{AC6410EB-EC12-4E61-A51A-B8AB08B61894}" presName="rootConnector1" presStyleLbl="node1" presStyleIdx="0" presStyleCnt="0"/>
      <dgm:spPr/>
      <dgm:t>
        <a:bodyPr/>
        <a:lstStyle/>
        <a:p>
          <a:pPr rtl="1"/>
          <a:endParaRPr lang="ar-EG"/>
        </a:p>
      </dgm:t>
    </dgm:pt>
    <dgm:pt modelId="{B5565865-21A2-4AE2-AA39-959246970817}" type="pres">
      <dgm:prSet presAssocID="{AC6410EB-EC12-4E61-A51A-B8AB08B61894}" presName="hierChild2" presStyleCnt="0"/>
      <dgm:spPr/>
    </dgm:pt>
    <dgm:pt modelId="{586F1331-F219-4BDE-8327-7ACAE1D47BCC}" type="pres">
      <dgm:prSet presAssocID="{47902ECD-7BEB-45CD-A483-281F3392BBF0}" presName="Name37" presStyleLbl="parChTrans1D2" presStyleIdx="0" presStyleCnt="6"/>
      <dgm:spPr/>
      <dgm:t>
        <a:bodyPr/>
        <a:lstStyle/>
        <a:p>
          <a:pPr rtl="1"/>
          <a:endParaRPr lang="ar-EG"/>
        </a:p>
      </dgm:t>
    </dgm:pt>
    <dgm:pt modelId="{AD85A759-C16B-4B97-9901-8EE20302C830}" type="pres">
      <dgm:prSet presAssocID="{F00EC770-EF67-4580-99A0-10DA36EF4F7F}" presName="hierRoot2" presStyleCnt="0">
        <dgm:presLayoutVars>
          <dgm:hierBranch val="init"/>
        </dgm:presLayoutVars>
      </dgm:prSet>
      <dgm:spPr/>
    </dgm:pt>
    <dgm:pt modelId="{7E09D59B-9E92-410A-9159-A51B339C05C1}" type="pres">
      <dgm:prSet presAssocID="{F00EC770-EF67-4580-99A0-10DA36EF4F7F}" presName="rootComposite" presStyleCnt="0"/>
      <dgm:spPr/>
    </dgm:pt>
    <dgm:pt modelId="{531FC786-3804-4B1C-B15D-19CB290E06D5}" type="pres">
      <dgm:prSet presAssocID="{F00EC770-EF67-4580-99A0-10DA36EF4F7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2BC6FA0-79CD-4334-A6F7-45DCB3C5061B}" type="pres">
      <dgm:prSet presAssocID="{F00EC770-EF67-4580-99A0-10DA36EF4F7F}" presName="rootConnector" presStyleLbl="node2" presStyleIdx="0" presStyleCnt="6"/>
      <dgm:spPr/>
      <dgm:t>
        <a:bodyPr/>
        <a:lstStyle/>
        <a:p>
          <a:pPr rtl="1"/>
          <a:endParaRPr lang="ar-EG"/>
        </a:p>
      </dgm:t>
    </dgm:pt>
    <dgm:pt modelId="{E251373D-E75A-41B2-A225-3B062D0AF2E9}" type="pres">
      <dgm:prSet presAssocID="{F00EC770-EF67-4580-99A0-10DA36EF4F7F}" presName="hierChild4" presStyleCnt="0"/>
      <dgm:spPr/>
    </dgm:pt>
    <dgm:pt modelId="{DB17E385-BC18-4F0B-838F-F42A555DF453}" type="pres">
      <dgm:prSet presAssocID="{F00EC770-EF67-4580-99A0-10DA36EF4F7F}" presName="hierChild5" presStyleCnt="0"/>
      <dgm:spPr/>
    </dgm:pt>
    <dgm:pt modelId="{ED6C9AAA-22B3-4D6D-B4DD-9A0D843B0CA7}" type="pres">
      <dgm:prSet presAssocID="{A7E22368-46AC-4A50-876C-045AAD0B8956}" presName="Name37" presStyleLbl="parChTrans1D2" presStyleIdx="1" presStyleCnt="6"/>
      <dgm:spPr/>
      <dgm:t>
        <a:bodyPr/>
        <a:lstStyle/>
        <a:p>
          <a:pPr rtl="1"/>
          <a:endParaRPr lang="ar-EG"/>
        </a:p>
      </dgm:t>
    </dgm:pt>
    <dgm:pt modelId="{58BDAE97-79F2-4484-9E58-6DBEC3553D40}" type="pres">
      <dgm:prSet presAssocID="{BC2CE116-1D69-442A-9528-B6A05B2DFACE}" presName="hierRoot2" presStyleCnt="0">
        <dgm:presLayoutVars>
          <dgm:hierBranch val="init"/>
        </dgm:presLayoutVars>
      </dgm:prSet>
      <dgm:spPr/>
    </dgm:pt>
    <dgm:pt modelId="{C49A4CBC-44E3-4E55-966A-D361EAE9AEFD}" type="pres">
      <dgm:prSet presAssocID="{BC2CE116-1D69-442A-9528-B6A05B2DFACE}" presName="rootComposite" presStyleCnt="0"/>
      <dgm:spPr/>
    </dgm:pt>
    <dgm:pt modelId="{CD8F8DD4-5CE5-4FE4-A38E-86A8D4601F9C}" type="pres">
      <dgm:prSet presAssocID="{BC2CE116-1D69-442A-9528-B6A05B2DFAC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C8AAA6B-6F6E-414D-8C90-6DDDF798F606}" type="pres">
      <dgm:prSet presAssocID="{BC2CE116-1D69-442A-9528-B6A05B2DFACE}" presName="rootConnector" presStyleLbl="node2" presStyleIdx="1" presStyleCnt="6"/>
      <dgm:spPr/>
      <dgm:t>
        <a:bodyPr/>
        <a:lstStyle/>
        <a:p>
          <a:pPr rtl="1"/>
          <a:endParaRPr lang="ar-EG"/>
        </a:p>
      </dgm:t>
    </dgm:pt>
    <dgm:pt modelId="{4F84B40D-A590-4153-AA8F-CE63C3A85B82}" type="pres">
      <dgm:prSet presAssocID="{BC2CE116-1D69-442A-9528-B6A05B2DFACE}" presName="hierChild4" presStyleCnt="0"/>
      <dgm:spPr/>
    </dgm:pt>
    <dgm:pt modelId="{9DC6E1DD-DF82-4FDA-B943-7080D9BEC8DA}" type="pres">
      <dgm:prSet presAssocID="{BC2CE116-1D69-442A-9528-B6A05B2DFACE}" presName="hierChild5" presStyleCnt="0"/>
      <dgm:spPr/>
    </dgm:pt>
    <dgm:pt modelId="{18F2E39D-FFF4-4487-A6E0-B2B6537F1484}" type="pres">
      <dgm:prSet presAssocID="{71EC83D9-71D3-4382-A786-984DAE07ED7F}" presName="Name37" presStyleLbl="parChTrans1D2" presStyleIdx="2" presStyleCnt="6"/>
      <dgm:spPr/>
      <dgm:t>
        <a:bodyPr/>
        <a:lstStyle/>
        <a:p>
          <a:pPr rtl="1"/>
          <a:endParaRPr lang="ar-EG"/>
        </a:p>
      </dgm:t>
    </dgm:pt>
    <dgm:pt modelId="{8BB37352-C9B6-4C9E-AEFF-7610750B00E2}" type="pres">
      <dgm:prSet presAssocID="{5251F01B-8AB7-4CCA-AA51-AE30C54DC067}" presName="hierRoot2" presStyleCnt="0">
        <dgm:presLayoutVars>
          <dgm:hierBranch val="init"/>
        </dgm:presLayoutVars>
      </dgm:prSet>
      <dgm:spPr/>
    </dgm:pt>
    <dgm:pt modelId="{59072052-4F9D-4F42-AD50-43D5E62C8300}" type="pres">
      <dgm:prSet presAssocID="{5251F01B-8AB7-4CCA-AA51-AE30C54DC067}" presName="rootComposite" presStyleCnt="0"/>
      <dgm:spPr/>
    </dgm:pt>
    <dgm:pt modelId="{7347F1E8-8C84-4209-9EEC-50A0A39AC8FA}" type="pres">
      <dgm:prSet presAssocID="{5251F01B-8AB7-4CCA-AA51-AE30C54DC06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AFA63B9-1A4C-48E5-9B34-0633533CC5A7}" type="pres">
      <dgm:prSet presAssocID="{5251F01B-8AB7-4CCA-AA51-AE30C54DC067}" presName="rootConnector" presStyleLbl="node2" presStyleIdx="2" presStyleCnt="6"/>
      <dgm:spPr/>
      <dgm:t>
        <a:bodyPr/>
        <a:lstStyle/>
        <a:p>
          <a:pPr rtl="1"/>
          <a:endParaRPr lang="ar-EG"/>
        </a:p>
      </dgm:t>
    </dgm:pt>
    <dgm:pt modelId="{B0F8E0D5-0770-4992-A3C2-6ACB883A2A8D}" type="pres">
      <dgm:prSet presAssocID="{5251F01B-8AB7-4CCA-AA51-AE30C54DC067}" presName="hierChild4" presStyleCnt="0"/>
      <dgm:spPr/>
    </dgm:pt>
    <dgm:pt modelId="{A45B4628-CA94-4353-A5E2-C09B88E64140}" type="pres">
      <dgm:prSet presAssocID="{5251F01B-8AB7-4CCA-AA51-AE30C54DC067}" presName="hierChild5" presStyleCnt="0"/>
      <dgm:spPr/>
    </dgm:pt>
    <dgm:pt modelId="{8E33C400-D5AA-43CA-9C90-6F3756F92198}" type="pres">
      <dgm:prSet presAssocID="{AA8A4928-123D-4C2C-BE08-C592C773F210}" presName="Name37" presStyleLbl="parChTrans1D2" presStyleIdx="3" presStyleCnt="6"/>
      <dgm:spPr/>
      <dgm:t>
        <a:bodyPr/>
        <a:lstStyle/>
        <a:p>
          <a:pPr rtl="1"/>
          <a:endParaRPr lang="ar-EG"/>
        </a:p>
      </dgm:t>
    </dgm:pt>
    <dgm:pt modelId="{10451493-BEDA-4CAC-B716-A688DD0AB837}" type="pres">
      <dgm:prSet presAssocID="{30CA75D7-3AE8-4687-BA94-E610A30337FC}" presName="hierRoot2" presStyleCnt="0">
        <dgm:presLayoutVars>
          <dgm:hierBranch val="init"/>
        </dgm:presLayoutVars>
      </dgm:prSet>
      <dgm:spPr/>
    </dgm:pt>
    <dgm:pt modelId="{54B75175-06B8-42E4-92F2-6C63090E7A85}" type="pres">
      <dgm:prSet presAssocID="{30CA75D7-3AE8-4687-BA94-E610A30337FC}" presName="rootComposite" presStyleCnt="0"/>
      <dgm:spPr/>
    </dgm:pt>
    <dgm:pt modelId="{B3CD68FE-CA99-4F1F-9708-B7FEC52F3421}" type="pres">
      <dgm:prSet presAssocID="{30CA75D7-3AE8-4687-BA94-E610A30337F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7FD045C-3526-4065-8C3C-18E5FB705886}" type="pres">
      <dgm:prSet presAssocID="{30CA75D7-3AE8-4687-BA94-E610A30337FC}" presName="rootConnector" presStyleLbl="node2" presStyleIdx="3" presStyleCnt="6"/>
      <dgm:spPr/>
      <dgm:t>
        <a:bodyPr/>
        <a:lstStyle/>
        <a:p>
          <a:pPr rtl="1"/>
          <a:endParaRPr lang="ar-EG"/>
        </a:p>
      </dgm:t>
    </dgm:pt>
    <dgm:pt modelId="{240E13FF-E030-42A4-851F-1364EC255AD3}" type="pres">
      <dgm:prSet presAssocID="{30CA75D7-3AE8-4687-BA94-E610A30337FC}" presName="hierChild4" presStyleCnt="0"/>
      <dgm:spPr/>
    </dgm:pt>
    <dgm:pt modelId="{CC100C9E-ABE9-4124-8054-2B71CFE0BC92}" type="pres">
      <dgm:prSet presAssocID="{30CA75D7-3AE8-4687-BA94-E610A30337FC}" presName="hierChild5" presStyleCnt="0"/>
      <dgm:spPr/>
    </dgm:pt>
    <dgm:pt modelId="{84472CFA-4E8C-438D-BAD9-D623BAC1B1F8}" type="pres">
      <dgm:prSet presAssocID="{3ADDB035-10C1-4BD1-9FD9-06E8B74BD6AE}" presName="Name37" presStyleLbl="parChTrans1D2" presStyleIdx="4" presStyleCnt="6"/>
      <dgm:spPr/>
      <dgm:t>
        <a:bodyPr/>
        <a:lstStyle/>
        <a:p>
          <a:pPr rtl="1"/>
          <a:endParaRPr lang="ar-EG"/>
        </a:p>
      </dgm:t>
    </dgm:pt>
    <dgm:pt modelId="{C5428052-6468-47CC-B0A7-C3F2F2A700B3}" type="pres">
      <dgm:prSet presAssocID="{DA7232CB-6DB6-43CE-B84F-88F19884E99F}" presName="hierRoot2" presStyleCnt="0">
        <dgm:presLayoutVars>
          <dgm:hierBranch val="init"/>
        </dgm:presLayoutVars>
      </dgm:prSet>
      <dgm:spPr/>
    </dgm:pt>
    <dgm:pt modelId="{75E5D8C5-30A3-44C4-BD62-B7905EBECCE7}" type="pres">
      <dgm:prSet presAssocID="{DA7232CB-6DB6-43CE-B84F-88F19884E99F}" presName="rootComposite" presStyleCnt="0"/>
      <dgm:spPr/>
    </dgm:pt>
    <dgm:pt modelId="{EFEA8138-EF81-4767-B5A9-1D3CED30DE61}" type="pres">
      <dgm:prSet presAssocID="{DA7232CB-6DB6-43CE-B84F-88F19884E99F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9F95797-4E9C-41FF-BE7A-EC0A0F3AA08C}" type="pres">
      <dgm:prSet presAssocID="{DA7232CB-6DB6-43CE-B84F-88F19884E99F}" presName="rootConnector" presStyleLbl="node2" presStyleIdx="4" presStyleCnt="6"/>
      <dgm:spPr/>
      <dgm:t>
        <a:bodyPr/>
        <a:lstStyle/>
        <a:p>
          <a:pPr rtl="1"/>
          <a:endParaRPr lang="ar-EG"/>
        </a:p>
      </dgm:t>
    </dgm:pt>
    <dgm:pt modelId="{685163D1-BCC8-4347-BC95-8AE7690AE3C6}" type="pres">
      <dgm:prSet presAssocID="{DA7232CB-6DB6-43CE-B84F-88F19884E99F}" presName="hierChild4" presStyleCnt="0"/>
      <dgm:spPr/>
    </dgm:pt>
    <dgm:pt modelId="{E5388B31-2137-463E-9514-8EFEF9D32B7B}" type="pres">
      <dgm:prSet presAssocID="{DA7232CB-6DB6-43CE-B84F-88F19884E99F}" presName="hierChild5" presStyleCnt="0"/>
      <dgm:spPr/>
    </dgm:pt>
    <dgm:pt modelId="{6DD58999-E42C-46CA-9D3D-29EBCB5BE6C7}" type="pres">
      <dgm:prSet presAssocID="{10C50A27-011A-4577-9421-DAB947BDA514}" presName="Name37" presStyleLbl="parChTrans1D2" presStyleIdx="5" presStyleCnt="6"/>
      <dgm:spPr/>
      <dgm:t>
        <a:bodyPr/>
        <a:lstStyle/>
        <a:p>
          <a:pPr rtl="1"/>
          <a:endParaRPr lang="ar-EG"/>
        </a:p>
      </dgm:t>
    </dgm:pt>
    <dgm:pt modelId="{A1DC492A-5FFC-4BDE-8384-EF2D1FCD31D5}" type="pres">
      <dgm:prSet presAssocID="{220865B8-56C4-49E9-BB86-DC6AC6FCD032}" presName="hierRoot2" presStyleCnt="0">
        <dgm:presLayoutVars>
          <dgm:hierBranch val="init"/>
        </dgm:presLayoutVars>
      </dgm:prSet>
      <dgm:spPr/>
    </dgm:pt>
    <dgm:pt modelId="{4201DF53-E462-4678-BE67-198360C496F7}" type="pres">
      <dgm:prSet presAssocID="{220865B8-56C4-49E9-BB86-DC6AC6FCD032}" presName="rootComposite" presStyleCnt="0"/>
      <dgm:spPr/>
    </dgm:pt>
    <dgm:pt modelId="{8B356C9D-33B5-4FEA-9975-A7316341A7E2}" type="pres">
      <dgm:prSet presAssocID="{220865B8-56C4-49E9-BB86-DC6AC6FCD03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784B8BBE-AE66-4953-99E8-D419FD645B91}" type="pres">
      <dgm:prSet presAssocID="{220865B8-56C4-49E9-BB86-DC6AC6FCD032}" presName="rootConnector" presStyleLbl="node2" presStyleIdx="5" presStyleCnt="6"/>
      <dgm:spPr/>
      <dgm:t>
        <a:bodyPr/>
        <a:lstStyle/>
        <a:p>
          <a:pPr rtl="1"/>
          <a:endParaRPr lang="ar-EG"/>
        </a:p>
      </dgm:t>
    </dgm:pt>
    <dgm:pt modelId="{CA49D6BA-641F-4DE0-B75A-AA79C321018E}" type="pres">
      <dgm:prSet presAssocID="{220865B8-56C4-49E9-BB86-DC6AC6FCD032}" presName="hierChild4" presStyleCnt="0"/>
      <dgm:spPr/>
    </dgm:pt>
    <dgm:pt modelId="{11945960-D718-44A0-80E2-3199C006EA46}" type="pres">
      <dgm:prSet presAssocID="{220865B8-56C4-49E9-BB86-DC6AC6FCD032}" presName="hierChild5" presStyleCnt="0"/>
      <dgm:spPr/>
    </dgm:pt>
    <dgm:pt modelId="{CBC24579-2EA4-4873-B588-81A4A12993DF}" type="pres">
      <dgm:prSet presAssocID="{AC6410EB-EC12-4E61-A51A-B8AB08B61894}" presName="hierChild3" presStyleCnt="0"/>
      <dgm:spPr/>
    </dgm:pt>
  </dgm:ptLst>
  <dgm:cxnLst>
    <dgm:cxn modelId="{D113B536-55C3-4601-95B0-AD6FC706C3A3}" srcId="{AC6410EB-EC12-4E61-A51A-B8AB08B61894}" destId="{BC2CE116-1D69-442A-9528-B6A05B2DFACE}" srcOrd="1" destOrd="0" parTransId="{A7E22368-46AC-4A50-876C-045AAD0B8956}" sibTransId="{F786A509-3CF8-4F40-8F2D-2D99CE87CAB2}"/>
    <dgm:cxn modelId="{0691C646-98F1-493B-883A-365EC61C9E54}" type="presOf" srcId="{BC2CE116-1D69-442A-9528-B6A05B2DFACE}" destId="{CD8F8DD4-5CE5-4FE4-A38E-86A8D4601F9C}" srcOrd="0" destOrd="0" presId="urn:microsoft.com/office/officeart/2005/8/layout/orgChart1"/>
    <dgm:cxn modelId="{4FFCA630-91E9-42A4-996E-3E6A8EB9309D}" type="presOf" srcId="{71EC83D9-71D3-4382-A786-984DAE07ED7F}" destId="{18F2E39D-FFF4-4487-A6E0-B2B6537F1484}" srcOrd="0" destOrd="0" presId="urn:microsoft.com/office/officeart/2005/8/layout/orgChart1"/>
    <dgm:cxn modelId="{D4DF249E-8A2A-4238-BA11-390E45B568D8}" type="presOf" srcId="{F00EC770-EF67-4580-99A0-10DA36EF4F7F}" destId="{531FC786-3804-4B1C-B15D-19CB290E06D5}" srcOrd="0" destOrd="0" presId="urn:microsoft.com/office/officeart/2005/8/layout/orgChart1"/>
    <dgm:cxn modelId="{A3372E80-D81B-4779-A2F9-E2D6EF1EA964}" type="presOf" srcId="{220865B8-56C4-49E9-BB86-DC6AC6FCD032}" destId="{784B8BBE-AE66-4953-99E8-D419FD645B91}" srcOrd="1" destOrd="0" presId="urn:microsoft.com/office/officeart/2005/8/layout/orgChart1"/>
    <dgm:cxn modelId="{B1264477-A282-4ACD-90CB-8FA55905D1DC}" type="presOf" srcId="{DA7232CB-6DB6-43CE-B84F-88F19884E99F}" destId="{99F95797-4E9C-41FF-BE7A-EC0A0F3AA08C}" srcOrd="1" destOrd="0" presId="urn:microsoft.com/office/officeart/2005/8/layout/orgChart1"/>
    <dgm:cxn modelId="{E0AF403E-C4DD-4D67-BB1D-6692C7C70D24}" type="presOf" srcId="{DA7232CB-6DB6-43CE-B84F-88F19884E99F}" destId="{EFEA8138-EF81-4767-B5A9-1D3CED30DE61}" srcOrd="0" destOrd="0" presId="urn:microsoft.com/office/officeart/2005/8/layout/orgChart1"/>
    <dgm:cxn modelId="{077FF5FC-5BBA-48F2-990D-5A87F913BAB3}" srcId="{AC6410EB-EC12-4E61-A51A-B8AB08B61894}" destId="{DA7232CB-6DB6-43CE-B84F-88F19884E99F}" srcOrd="4" destOrd="0" parTransId="{3ADDB035-10C1-4BD1-9FD9-06E8B74BD6AE}" sibTransId="{BFF2DABF-5C0E-41C8-9224-4B55E026E480}"/>
    <dgm:cxn modelId="{4FE67BD2-D436-4871-9FF5-FEAE999341C0}" type="presOf" srcId="{F00EC770-EF67-4580-99A0-10DA36EF4F7F}" destId="{D2BC6FA0-79CD-4334-A6F7-45DCB3C5061B}" srcOrd="1" destOrd="0" presId="urn:microsoft.com/office/officeart/2005/8/layout/orgChart1"/>
    <dgm:cxn modelId="{41D08115-E820-4BAF-BB1E-7B5CADB8A759}" type="presOf" srcId="{AC6410EB-EC12-4E61-A51A-B8AB08B61894}" destId="{8A892EA0-6C7E-485F-BC82-17D9886B496F}" srcOrd="0" destOrd="0" presId="urn:microsoft.com/office/officeart/2005/8/layout/orgChart1"/>
    <dgm:cxn modelId="{9488F9AD-9D42-492F-ABB2-5D08BF981A73}" type="presOf" srcId="{47902ECD-7BEB-45CD-A483-281F3392BBF0}" destId="{586F1331-F219-4BDE-8327-7ACAE1D47BCC}" srcOrd="0" destOrd="0" presId="urn:microsoft.com/office/officeart/2005/8/layout/orgChart1"/>
    <dgm:cxn modelId="{C8841BF3-BD90-473C-987A-256FD8E8A1EA}" type="presOf" srcId="{5251F01B-8AB7-4CCA-AA51-AE30C54DC067}" destId="{7347F1E8-8C84-4209-9EEC-50A0A39AC8FA}" srcOrd="0" destOrd="0" presId="urn:microsoft.com/office/officeart/2005/8/layout/orgChart1"/>
    <dgm:cxn modelId="{421F8F4E-9455-46D8-AFD5-7B944C0E7E5A}" type="presOf" srcId="{30CA75D7-3AE8-4687-BA94-E610A30337FC}" destId="{87FD045C-3526-4065-8C3C-18E5FB705886}" srcOrd="1" destOrd="0" presId="urn:microsoft.com/office/officeart/2005/8/layout/orgChart1"/>
    <dgm:cxn modelId="{5080E52A-59E0-4973-B9D0-91F88D6F10A9}" type="presOf" srcId="{AC6410EB-EC12-4E61-A51A-B8AB08B61894}" destId="{4566C40A-C879-4BEC-B672-2D9A3EF0D6DD}" srcOrd="1" destOrd="0" presId="urn:microsoft.com/office/officeart/2005/8/layout/orgChart1"/>
    <dgm:cxn modelId="{116E3726-877C-4FDA-9473-33BB9C879BE1}" type="presOf" srcId="{BC2CE116-1D69-442A-9528-B6A05B2DFACE}" destId="{0C8AAA6B-6F6E-414D-8C90-6DDDF798F606}" srcOrd="1" destOrd="0" presId="urn:microsoft.com/office/officeart/2005/8/layout/orgChart1"/>
    <dgm:cxn modelId="{3059EF85-991E-487D-8D61-0B6D175721BD}" srcId="{AC6410EB-EC12-4E61-A51A-B8AB08B61894}" destId="{F00EC770-EF67-4580-99A0-10DA36EF4F7F}" srcOrd="0" destOrd="0" parTransId="{47902ECD-7BEB-45CD-A483-281F3392BBF0}" sibTransId="{7B169EAD-47CD-4740-A07D-473D610B2D84}"/>
    <dgm:cxn modelId="{F7BBB91A-FA61-4FE1-9D89-9BC5BFDC5923}" type="presOf" srcId="{220865B8-56C4-49E9-BB86-DC6AC6FCD032}" destId="{8B356C9D-33B5-4FEA-9975-A7316341A7E2}" srcOrd="0" destOrd="0" presId="urn:microsoft.com/office/officeart/2005/8/layout/orgChart1"/>
    <dgm:cxn modelId="{049D82D0-933E-4BE0-BF88-7C08125D9A47}" type="presOf" srcId="{3ADDB035-10C1-4BD1-9FD9-06E8B74BD6AE}" destId="{84472CFA-4E8C-438D-BAD9-D623BAC1B1F8}" srcOrd="0" destOrd="0" presId="urn:microsoft.com/office/officeart/2005/8/layout/orgChart1"/>
    <dgm:cxn modelId="{8C277159-5D66-439A-83C8-B3B95583BF1C}" type="presOf" srcId="{A7E22368-46AC-4A50-876C-045AAD0B8956}" destId="{ED6C9AAA-22B3-4D6D-B4DD-9A0D843B0CA7}" srcOrd="0" destOrd="0" presId="urn:microsoft.com/office/officeart/2005/8/layout/orgChart1"/>
    <dgm:cxn modelId="{91B33537-88BD-454E-A986-BF6D9F6547CB}" type="presOf" srcId="{AA8A4928-123D-4C2C-BE08-C592C773F210}" destId="{8E33C400-D5AA-43CA-9C90-6F3756F92198}" srcOrd="0" destOrd="0" presId="urn:microsoft.com/office/officeart/2005/8/layout/orgChart1"/>
    <dgm:cxn modelId="{FB39703F-E649-41A9-8E44-0539F6146F88}" srcId="{AC6410EB-EC12-4E61-A51A-B8AB08B61894}" destId="{30CA75D7-3AE8-4687-BA94-E610A30337FC}" srcOrd="3" destOrd="0" parTransId="{AA8A4928-123D-4C2C-BE08-C592C773F210}" sibTransId="{D5E37FAC-AE81-49E5-A8E7-86310E314507}"/>
    <dgm:cxn modelId="{8FC0D34C-9543-4FEB-9328-F13AA848316D}" type="presOf" srcId="{30CA75D7-3AE8-4687-BA94-E610A30337FC}" destId="{B3CD68FE-CA99-4F1F-9708-B7FEC52F3421}" srcOrd="0" destOrd="0" presId="urn:microsoft.com/office/officeart/2005/8/layout/orgChart1"/>
    <dgm:cxn modelId="{F5B55D3A-6CB3-441E-9CFB-24948A4A03CB}" type="presOf" srcId="{10C50A27-011A-4577-9421-DAB947BDA514}" destId="{6DD58999-E42C-46CA-9D3D-29EBCB5BE6C7}" srcOrd="0" destOrd="0" presId="urn:microsoft.com/office/officeart/2005/8/layout/orgChart1"/>
    <dgm:cxn modelId="{33F657DC-D096-48D0-A074-4C08B7051F52}" srcId="{AC6410EB-EC12-4E61-A51A-B8AB08B61894}" destId="{5251F01B-8AB7-4CCA-AA51-AE30C54DC067}" srcOrd="2" destOrd="0" parTransId="{71EC83D9-71D3-4382-A786-984DAE07ED7F}" sibTransId="{43322DF7-FA55-409D-8443-020C28DDD600}"/>
    <dgm:cxn modelId="{6DC7A41B-8582-4744-8640-541247610437}" type="presOf" srcId="{5251F01B-8AB7-4CCA-AA51-AE30C54DC067}" destId="{9AFA63B9-1A4C-48E5-9B34-0633533CC5A7}" srcOrd="1" destOrd="0" presId="urn:microsoft.com/office/officeart/2005/8/layout/orgChart1"/>
    <dgm:cxn modelId="{6B2E4066-9CE0-4DBA-A890-865AFBA2707D}" srcId="{AC6410EB-EC12-4E61-A51A-B8AB08B61894}" destId="{220865B8-56C4-49E9-BB86-DC6AC6FCD032}" srcOrd="5" destOrd="0" parTransId="{10C50A27-011A-4577-9421-DAB947BDA514}" sibTransId="{C0C5F623-1DAF-49B7-B75F-02ED9BBCE792}"/>
    <dgm:cxn modelId="{F996336C-97A7-4AFC-8EFE-3743ADC70555}" type="presOf" srcId="{D73E766D-9CA9-44B8-877D-6AD7FE239FA4}" destId="{640DE176-B034-4C7E-9536-3BF94EE185A9}" srcOrd="0" destOrd="0" presId="urn:microsoft.com/office/officeart/2005/8/layout/orgChart1"/>
    <dgm:cxn modelId="{6C13DB32-C679-4EBE-AE94-F804E4ACEA87}" srcId="{D73E766D-9CA9-44B8-877D-6AD7FE239FA4}" destId="{AC6410EB-EC12-4E61-A51A-B8AB08B61894}" srcOrd="0" destOrd="0" parTransId="{30010AE9-8A58-48A1-B5FF-9AAEAA1999D3}" sibTransId="{9E898D85-42B6-4601-9B99-0DC8B8C7789D}"/>
    <dgm:cxn modelId="{558511B0-82FB-495D-A753-F0207E13E956}" type="presParOf" srcId="{640DE176-B034-4C7E-9536-3BF94EE185A9}" destId="{75EFC553-7E37-45C0-AF7B-9F7E57EB49F7}" srcOrd="0" destOrd="0" presId="urn:microsoft.com/office/officeart/2005/8/layout/orgChart1"/>
    <dgm:cxn modelId="{800B0629-F492-41C6-B6AD-E0E75D03F580}" type="presParOf" srcId="{75EFC553-7E37-45C0-AF7B-9F7E57EB49F7}" destId="{CA9E584C-5D2E-425A-8113-8E987D3E00D3}" srcOrd="0" destOrd="0" presId="urn:microsoft.com/office/officeart/2005/8/layout/orgChart1"/>
    <dgm:cxn modelId="{3A3A84E6-6E39-4711-B69A-362FABEA27EA}" type="presParOf" srcId="{CA9E584C-5D2E-425A-8113-8E987D3E00D3}" destId="{8A892EA0-6C7E-485F-BC82-17D9886B496F}" srcOrd="0" destOrd="0" presId="urn:microsoft.com/office/officeart/2005/8/layout/orgChart1"/>
    <dgm:cxn modelId="{53088AB1-B0EA-4367-8345-E4C771A8209E}" type="presParOf" srcId="{CA9E584C-5D2E-425A-8113-8E987D3E00D3}" destId="{4566C40A-C879-4BEC-B672-2D9A3EF0D6DD}" srcOrd="1" destOrd="0" presId="urn:microsoft.com/office/officeart/2005/8/layout/orgChart1"/>
    <dgm:cxn modelId="{5A61A4AE-4713-4ED5-85DE-321607B62FD1}" type="presParOf" srcId="{75EFC553-7E37-45C0-AF7B-9F7E57EB49F7}" destId="{B5565865-21A2-4AE2-AA39-959246970817}" srcOrd="1" destOrd="0" presId="urn:microsoft.com/office/officeart/2005/8/layout/orgChart1"/>
    <dgm:cxn modelId="{1571CC09-B61B-43FB-AA60-408728007DC3}" type="presParOf" srcId="{B5565865-21A2-4AE2-AA39-959246970817}" destId="{586F1331-F219-4BDE-8327-7ACAE1D47BCC}" srcOrd="0" destOrd="0" presId="urn:microsoft.com/office/officeart/2005/8/layout/orgChart1"/>
    <dgm:cxn modelId="{2B68E642-0194-4C66-A56E-2D60490A2844}" type="presParOf" srcId="{B5565865-21A2-4AE2-AA39-959246970817}" destId="{AD85A759-C16B-4B97-9901-8EE20302C830}" srcOrd="1" destOrd="0" presId="urn:microsoft.com/office/officeart/2005/8/layout/orgChart1"/>
    <dgm:cxn modelId="{6D817869-1FAE-400C-8D1A-2CDC74740E5F}" type="presParOf" srcId="{AD85A759-C16B-4B97-9901-8EE20302C830}" destId="{7E09D59B-9E92-410A-9159-A51B339C05C1}" srcOrd="0" destOrd="0" presId="urn:microsoft.com/office/officeart/2005/8/layout/orgChart1"/>
    <dgm:cxn modelId="{49DA5EDB-AA1D-4F45-B40B-F91CF7422BB9}" type="presParOf" srcId="{7E09D59B-9E92-410A-9159-A51B339C05C1}" destId="{531FC786-3804-4B1C-B15D-19CB290E06D5}" srcOrd="0" destOrd="0" presId="urn:microsoft.com/office/officeart/2005/8/layout/orgChart1"/>
    <dgm:cxn modelId="{BFBA2462-4BAC-439A-A5AE-69BC610A9F02}" type="presParOf" srcId="{7E09D59B-9E92-410A-9159-A51B339C05C1}" destId="{D2BC6FA0-79CD-4334-A6F7-45DCB3C5061B}" srcOrd="1" destOrd="0" presId="urn:microsoft.com/office/officeart/2005/8/layout/orgChart1"/>
    <dgm:cxn modelId="{22E100AA-D171-4F9E-A767-B80F43DABBFA}" type="presParOf" srcId="{AD85A759-C16B-4B97-9901-8EE20302C830}" destId="{E251373D-E75A-41B2-A225-3B062D0AF2E9}" srcOrd="1" destOrd="0" presId="urn:microsoft.com/office/officeart/2005/8/layout/orgChart1"/>
    <dgm:cxn modelId="{ACF4A42C-76B2-4AD0-839A-8B547B8FC0A3}" type="presParOf" srcId="{AD85A759-C16B-4B97-9901-8EE20302C830}" destId="{DB17E385-BC18-4F0B-838F-F42A555DF453}" srcOrd="2" destOrd="0" presId="urn:microsoft.com/office/officeart/2005/8/layout/orgChart1"/>
    <dgm:cxn modelId="{6121DBE3-B9FD-46DA-8A0D-5FF9430FC043}" type="presParOf" srcId="{B5565865-21A2-4AE2-AA39-959246970817}" destId="{ED6C9AAA-22B3-4D6D-B4DD-9A0D843B0CA7}" srcOrd="2" destOrd="0" presId="urn:microsoft.com/office/officeart/2005/8/layout/orgChart1"/>
    <dgm:cxn modelId="{A45951D0-AB7E-40A9-95CD-E14DD304F05F}" type="presParOf" srcId="{B5565865-21A2-4AE2-AA39-959246970817}" destId="{58BDAE97-79F2-4484-9E58-6DBEC3553D40}" srcOrd="3" destOrd="0" presId="urn:microsoft.com/office/officeart/2005/8/layout/orgChart1"/>
    <dgm:cxn modelId="{8ABF2F02-EFF6-42E1-85FC-E7804D335E85}" type="presParOf" srcId="{58BDAE97-79F2-4484-9E58-6DBEC3553D40}" destId="{C49A4CBC-44E3-4E55-966A-D361EAE9AEFD}" srcOrd="0" destOrd="0" presId="urn:microsoft.com/office/officeart/2005/8/layout/orgChart1"/>
    <dgm:cxn modelId="{C1183C1D-CD7C-42B3-B907-954A4E6C3CFD}" type="presParOf" srcId="{C49A4CBC-44E3-4E55-966A-D361EAE9AEFD}" destId="{CD8F8DD4-5CE5-4FE4-A38E-86A8D4601F9C}" srcOrd="0" destOrd="0" presId="urn:microsoft.com/office/officeart/2005/8/layout/orgChart1"/>
    <dgm:cxn modelId="{9E4EDE19-2DA1-4FC7-BFBC-62475868EBF8}" type="presParOf" srcId="{C49A4CBC-44E3-4E55-966A-D361EAE9AEFD}" destId="{0C8AAA6B-6F6E-414D-8C90-6DDDF798F606}" srcOrd="1" destOrd="0" presId="urn:microsoft.com/office/officeart/2005/8/layout/orgChart1"/>
    <dgm:cxn modelId="{3047C194-32E9-478A-8EBC-FEF71D62B842}" type="presParOf" srcId="{58BDAE97-79F2-4484-9E58-6DBEC3553D40}" destId="{4F84B40D-A590-4153-AA8F-CE63C3A85B82}" srcOrd="1" destOrd="0" presId="urn:microsoft.com/office/officeart/2005/8/layout/orgChart1"/>
    <dgm:cxn modelId="{AF8C3CD9-7452-4D69-A2BA-EED9ACFC1A8D}" type="presParOf" srcId="{58BDAE97-79F2-4484-9E58-6DBEC3553D40}" destId="{9DC6E1DD-DF82-4FDA-B943-7080D9BEC8DA}" srcOrd="2" destOrd="0" presId="urn:microsoft.com/office/officeart/2005/8/layout/orgChart1"/>
    <dgm:cxn modelId="{51E308C8-96C0-46D0-8E79-0B6D2B4CB68E}" type="presParOf" srcId="{B5565865-21A2-4AE2-AA39-959246970817}" destId="{18F2E39D-FFF4-4487-A6E0-B2B6537F1484}" srcOrd="4" destOrd="0" presId="urn:microsoft.com/office/officeart/2005/8/layout/orgChart1"/>
    <dgm:cxn modelId="{30054927-1E25-4E40-8CCA-20E044547812}" type="presParOf" srcId="{B5565865-21A2-4AE2-AA39-959246970817}" destId="{8BB37352-C9B6-4C9E-AEFF-7610750B00E2}" srcOrd="5" destOrd="0" presId="urn:microsoft.com/office/officeart/2005/8/layout/orgChart1"/>
    <dgm:cxn modelId="{0F86185B-CB3C-49D5-85B3-90A9F4AA0720}" type="presParOf" srcId="{8BB37352-C9B6-4C9E-AEFF-7610750B00E2}" destId="{59072052-4F9D-4F42-AD50-43D5E62C8300}" srcOrd="0" destOrd="0" presId="urn:microsoft.com/office/officeart/2005/8/layout/orgChart1"/>
    <dgm:cxn modelId="{B80F44EC-6047-4CCA-9224-8B553B80E3AE}" type="presParOf" srcId="{59072052-4F9D-4F42-AD50-43D5E62C8300}" destId="{7347F1E8-8C84-4209-9EEC-50A0A39AC8FA}" srcOrd="0" destOrd="0" presId="urn:microsoft.com/office/officeart/2005/8/layout/orgChart1"/>
    <dgm:cxn modelId="{8FF37B78-0765-48B6-9CA6-F10EDD4AB699}" type="presParOf" srcId="{59072052-4F9D-4F42-AD50-43D5E62C8300}" destId="{9AFA63B9-1A4C-48E5-9B34-0633533CC5A7}" srcOrd="1" destOrd="0" presId="urn:microsoft.com/office/officeart/2005/8/layout/orgChart1"/>
    <dgm:cxn modelId="{6B15334F-34F8-45AD-8711-1B7E75C119EC}" type="presParOf" srcId="{8BB37352-C9B6-4C9E-AEFF-7610750B00E2}" destId="{B0F8E0D5-0770-4992-A3C2-6ACB883A2A8D}" srcOrd="1" destOrd="0" presId="urn:microsoft.com/office/officeart/2005/8/layout/orgChart1"/>
    <dgm:cxn modelId="{FB468A1C-7248-47F4-BC0A-FB07D0696739}" type="presParOf" srcId="{8BB37352-C9B6-4C9E-AEFF-7610750B00E2}" destId="{A45B4628-CA94-4353-A5E2-C09B88E64140}" srcOrd="2" destOrd="0" presId="urn:microsoft.com/office/officeart/2005/8/layout/orgChart1"/>
    <dgm:cxn modelId="{A080C54A-571E-4772-A990-931AE2257A48}" type="presParOf" srcId="{B5565865-21A2-4AE2-AA39-959246970817}" destId="{8E33C400-D5AA-43CA-9C90-6F3756F92198}" srcOrd="6" destOrd="0" presId="urn:microsoft.com/office/officeart/2005/8/layout/orgChart1"/>
    <dgm:cxn modelId="{3642119A-B8C5-42FE-A024-2FE78443F9F5}" type="presParOf" srcId="{B5565865-21A2-4AE2-AA39-959246970817}" destId="{10451493-BEDA-4CAC-B716-A688DD0AB837}" srcOrd="7" destOrd="0" presId="urn:microsoft.com/office/officeart/2005/8/layout/orgChart1"/>
    <dgm:cxn modelId="{E86E2092-DF10-4ACD-B966-048135FA080E}" type="presParOf" srcId="{10451493-BEDA-4CAC-B716-A688DD0AB837}" destId="{54B75175-06B8-42E4-92F2-6C63090E7A85}" srcOrd="0" destOrd="0" presId="urn:microsoft.com/office/officeart/2005/8/layout/orgChart1"/>
    <dgm:cxn modelId="{1D83083F-D8A9-461E-80FF-D86DECCF82C0}" type="presParOf" srcId="{54B75175-06B8-42E4-92F2-6C63090E7A85}" destId="{B3CD68FE-CA99-4F1F-9708-B7FEC52F3421}" srcOrd="0" destOrd="0" presId="urn:microsoft.com/office/officeart/2005/8/layout/orgChart1"/>
    <dgm:cxn modelId="{1B4A5658-D9F6-4743-9E4D-9FBCFD19F824}" type="presParOf" srcId="{54B75175-06B8-42E4-92F2-6C63090E7A85}" destId="{87FD045C-3526-4065-8C3C-18E5FB705886}" srcOrd="1" destOrd="0" presId="urn:microsoft.com/office/officeart/2005/8/layout/orgChart1"/>
    <dgm:cxn modelId="{4AEB523A-4AFF-4139-ACC6-CC46BD2AF1AA}" type="presParOf" srcId="{10451493-BEDA-4CAC-B716-A688DD0AB837}" destId="{240E13FF-E030-42A4-851F-1364EC255AD3}" srcOrd="1" destOrd="0" presId="urn:microsoft.com/office/officeart/2005/8/layout/orgChart1"/>
    <dgm:cxn modelId="{6D31E3EB-56C9-4C85-A64C-A7576A62FAD0}" type="presParOf" srcId="{10451493-BEDA-4CAC-B716-A688DD0AB837}" destId="{CC100C9E-ABE9-4124-8054-2B71CFE0BC92}" srcOrd="2" destOrd="0" presId="urn:microsoft.com/office/officeart/2005/8/layout/orgChart1"/>
    <dgm:cxn modelId="{FEA1F655-ACB4-461D-AB82-DA628C4B023C}" type="presParOf" srcId="{B5565865-21A2-4AE2-AA39-959246970817}" destId="{84472CFA-4E8C-438D-BAD9-D623BAC1B1F8}" srcOrd="8" destOrd="0" presId="urn:microsoft.com/office/officeart/2005/8/layout/orgChart1"/>
    <dgm:cxn modelId="{FB6E5502-2047-4F12-9DAE-056850C7BD5E}" type="presParOf" srcId="{B5565865-21A2-4AE2-AA39-959246970817}" destId="{C5428052-6468-47CC-B0A7-C3F2F2A700B3}" srcOrd="9" destOrd="0" presId="urn:microsoft.com/office/officeart/2005/8/layout/orgChart1"/>
    <dgm:cxn modelId="{59464378-403A-4A14-9D7A-8739C621D959}" type="presParOf" srcId="{C5428052-6468-47CC-B0A7-C3F2F2A700B3}" destId="{75E5D8C5-30A3-44C4-BD62-B7905EBECCE7}" srcOrd="0" destOrd="0" presId="urn:microsoft.com/office/officeart/2005/8/layout/orgChart1"/>
    <dgm:cxn modelId="{343AD4A7-F914-4AE4-95BC-E88E41076951}" type="presParOf" srcId="{75E5D8C5-30A3-44C4-BD62-B7905EBECCE7}" destId="{EFEA8138-EF81-4767-B5A9-1D3CED30DE61}" srcOrd="0" destOrd="0" presId="urn:microsoft.com/office/officeart/2005/8/layout/orgChart1"/>
    <dgm:cxn modelId="{ACE8EB22-926C-4217-8ECB-D79799966668}" type="presParOf" srcId="{75E5D8C5-30A3-44C4-BD62-B7905EBECCE7}" destId="{99F95797-4E9C-41FF-BE7A-EC0A0F3AA08C}" srcOrd="1" destOrd="0" presId="urn:microsoft.com/office/officeart/2005/8/layout/orgChart1"/>
    <dgm:cxn modelId="{D4299443-521E-472D-973C-F0A24BF17151}" type="presParOf" srcId="{C5428052-6468-47CC-B0A7-C3F2F2A700B3}" destId="{685163D1-BCC8-4347-BC95-8AE7690AE3C6}" srcOrd="1" destOrd="0" presId="urn:microsoft.com/office/officeart/2005/8/layout/orgChart1"/>
    <dgm:cxn modelId="{429493FE-4A40-4344-956B-1961463CA8C4}" type="presParOf" srcId="{C5428052-6468-47CC-B0A7-C3F2F2A700B3}" destId="{E5388B31-2137-463E-9514-8EFEF9D32B7B}" srcOrd="2" destOrd="0" presId="urn:microsoft.com/office/officeart/2005/8/layout/orgChart1"/>
    <dgm:cxn modelId="{4A6EA4FC-3EED-4EE8-BFF1-50E4A25FCA7C}" type="presParOf" srcId="{B5565865-21A2-4AE2-AA39-959246970817}" destId="{6DD58999-E42C-46CA-9D3D-29EBCB5BE6C7}" srcOrd="10" destOrd="0" presId="urn:microsoft.com/office/officeart/2005/8/layout/orgChart1"/>
    <dgm:cxn modelId="{820304C9-0CD5-441F-BED9-C4FAF49CDBCF}" type="presParOf" srcId="{B5565865-21A2-4AE2-AA39-959246970817}" destId="{A1DC492A-5FFC-4BDE-8384-EF2D1FCD31D5}" srcOrd="11" destOrd="0" presId="urn:microsoft.com/office/officeart/2005/8/layout/orgChart1"/>
    <dgm:cxn modelId="{DA04C8DA-791D-42EE-A3E7-0E518FA68CA8}" type="presParOf" srcId="{A1DC492A-5FFC-4BDE-8384-EF2D1FCD31D5}" destId="{4201DF53-E462-4678-BE67-198360C496F7}" srcOrd="0" destOrd="0" presId="urn:microsoft.com/office/officeart/2005/8/layout/orgChart1"/>
    <dgm:cxn modelId="{D1744ED7-C8FE-4E25-87A5-789F5AFA83CF}" type="presParOf" srcId="{4201DF53-E462-4678-BE67-198360C496F7}" destId="{8B356C9D-33B5-4FEA-9975-A7316341A7E2}" srcOrd="0" destOrd="0" presId="urn:microsoft.com/office/officeart/2005/8/layout/orgChart1"/>
    <dgm:cxn modelId="{A29D089A-FC60-4BA3-999C-065F7190DBF9}" type="presParOf" srcId="{4201DF53-E462-4678-BE67-198360C496F7}" destId="{784B8BBE-AE66-4953-99E8-D419FD645B91}" srcOrd="1" destOrd="0" presId="urn:microsoft.com/office/officeart/2005/8/layout/orgChart1"/>
    <dgm:cxn modelId="{391DC146-6198-4FB5-8603-67FB034A2A94}" type="presParOf" srcId="{A1DC492A-5FFC-4BDE-8384-EF2D1FCD31D5}" destId="{CA49D6BA-641F-4DE0-B75A-AA79C321018E}" srcOrd="1" destOrd="0" presId="urn:microsoft.com/office/officeart/2005/8/layout/orgChart1"/>
    <dgm:cxn modelId="{CC492A90-A6AE-4FB5-81EA-8CD9EDF26D4B}" type="presParOf" srcId="{A1DC492A-5FFC-4BDE-8384-EF2D1FCD31D5}" destId="{11945960-D718-44A0-80E2-3199C006EA46}" srcOrd="2" destOrd="0" presId="urn:microsoft.com/office/officeart/2005/8/layout/orgChart1"/>
    <dgm:cxn modelId="{76FBAAEB-FB71-444B-8D80-E893737E7073}" type="presParOf" srcId="{75EFC553-7E37-45C0-AF7B-9F7E57EB49F7}" destId="{CBC24579-2EA4-4873-B588-81A4A12993D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E766D-9CA9-44B8-877D-6AD7FE239F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C6410EB-EC12-4E61-A51A-B8AB08B61894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en-US" sz="2400" b="1" dirty="0" smtClean="0"/>
            <a:t>Eukaryotic ribosome (80 S)</a:t>
          </a:r>
          <a:endParaRPr lang="ar-EG" sz="2400" b="1" dirty="0">
            <a:solidFill>
              <a:schemeClr val="bg1"/>
            </a:solidFill>
          </a:endParaRPr>
        </a:p>
      </dgm:t>
    </dgm:pt>
    <dgm:pt modelId="{30010AE9-8A58-48A1-B5FF-9AAEAA1999D3}" type="par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9E898D85-42B6-4601-9B99-0DC8B8C7789D}" type="sib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BC2CE116-1D69-442A-9528-B6A05B2DFACE}">
      <dgm:prSet phldrT="[Text]" custT="1"/>
      <dgm:spPr>
        <a:solidFill>
          <a:srgbClr val="00FF00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</a:rPr>
            <a:t>60 S subunit</a:t>
          </a:r>
          <a:endParaRPr lang="ar-EG" sz="2400" b="1" dirty="0">
            <a:solidFill>
              <a:schemeClr val="bg1"/>
            </a:solidFill>
          </a:endParaRPr>
        </a:p>
      </dgm:t>
    </dgm:pt>
    <dgm:pt modelId="{A7E22368-46AC-4A50-876C-045AAD0B8956}" type="par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F786A509-3CF8-4F40-8F2D-2D99CE87CAB2}" type="sib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220865B8-56C4-49E9-BB86-DC6AC6FCD032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</a:rPr>
            <a:t>40 S subunit</a:t>
          </a:r>
          <a:endParaRPr lang="ar-EG" sz="2400" b="1" dirty="0">
            <a:solidFill>
              <a:schemeClr val="bg1"/>
            </a:solidFill>
          </a:endParaRPr>
        </a:p>
      </dgm:t>
    </dgm:pt>
    <dgm:pt modelId="{10C50A27-011A-4577-9421-DAB947BDA514}" type="par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C0C5F623-1DAF-49B7-B75F-02ED9BBCE792}" type="sib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021FC775-2B77-450B-A42D-3284A33FE396}">
      <dgm:prSet custT="1"/>
      <dgm:spPr/>
      <dgm:t>
        <a:bodyPr/>
        <a:lstStyle/>
        <a:p>
          <a:pPr rtl="1"/>
          <a:r>
            <a:rPr lang="en-US" sz="2200" b="1" dirty="0" smtClean="0"/>
            <a:t>3 </a:t>
          </a:r>
          <a:r>
            <a:rPr lang="en-US" sz="2200" b="1" dirty="0" err="1" smtClean="0"/>
            <a:t>rRNAs</a:t>
          </a:r>
          <a:endParaRPr lang="en-US" sz="2200" b="1" dirty="0" smtClean="0"/>
        </a:p>
        <a:p>
          <a:pPr rtl="1"/>
          <a:r>
            <a:rPr lang="en-US" sz="2200" b="1" dirty="0" smtClean="0"/>
            <a:t>(5, 5.8, 28 S) </a:t>
          </a:r>
          <a:endParaRPr lang="ar-EG" sz="2200" b="1" dirty="0"/>
        </a:p>
      </dgm:t>
    </dgm:pt>
    <dgm:pt modelId="{04B4D9AE-0335-4DC8-9CDC-100DB58055F0}" type="parTrans" cxnId="{B1E8DEC1-EF13-4295-917F-228BEF6BDAE7}">
      <dgm:prSet/>
      <dgm:spPr/>
      <dgm:t>
        <a:bodyPr/>
        <a:lstStyle/>
        <a:p>
          <a:pPr rtl="1"/>
          <a:endParaRPr lang="ar-EG"/>
        </a:p>
      </dgm:t>
    </dgm:pt>
    <dgm:pt modelId="{44295360-AC15-49E0-87CA-E3728345622E}" type="sibTrans" cxnId="{B1E8DEC1-EF13-4295-917F-228BEF6BDAE7}">
      <dgm:prSet/>
      <dgm:spPr/>
      <dgm:t>
        <a:bodyPr/>
        <a:lstStyle/>
        <a:p>
          <a:pPr rtl="1"/>
          <a:endParaRPr lang="ar-EG"/>
        </a:p>
      </dgm:t>
    </dgm:pt>
    <dgm:pt modelId="{CC2C1EBE-E2D3-4063-910A-3259527D7A56}">
      <dgm:prSet custT="1"/>
      <dgm:spPr/>
      <dgm:t>
        <a:bodyPr/>
        <a:lstStyle/>
        <a:p>
          <a:pPr rtl="1"/>
          <a:r>
            <a:rPr lang="en-US" sz="2100" b="1" dirty="0" smtClean="0"/>
            <a:t>50 polypeptides </a:t>
          </a:r>
          <a:endParaRPr lang="ar-EG" sz="2100" b="1" dirty="0"/>
        </a:p>
      </dgm:t>
    </dgm:pt>
    <dgm:pt modelId="{E8836C35-ECE6-4F3D-A582-320F71C9A524}" type="parTrans" cxnId="{6218E30F-C44F-4021-8597-841C135139A2}">
      <dgm:prSet/>
      <dgm:spPr/>
      <dgm:t>
        <a:bodyPr/>
        <a:lstStyle/>
        <a:p>
          <a:pPr rtl="1"/>
          <a:endParaRPr lang="ar-EG"/>
        </a:p>
      </dgm:t>
    </dgm:pt>
    <dgm:pt modelId="{97BA5655-BE5E-45D1-8797-C6D3C3D08091}" type="sibTrans" cxnId="{6218E30F-C44F-4021-8597-841C135139A2}">
      <dgm:prSet/>
      <dgm:spPr/>
      <dgm:t>
        <a:bodyPr/>
        <a:lstStyle/>
        <a:p>
          <a:pPr rtl="1"/>
          <a:endParaRPr lang="ar-EG"/>
        </a:p>
      </dgm:t>
    </dgm:pt>
    <dgm:pt modelId="{90BE98F9-F7F1-4B0D-BFAC-C73700B19D72}">
      <dgm:prSet custT="1"/>
      <dgm:spPr/>
      <dgm:t>
        <a:bodyPr/>
        <a:lstStyle/>
        <a:p>
          <a:pPr rtl="1"/>
          <a:r>
            <a:rPr lang="en-US" sz="2100" b="1" dirty="0" smtClean="0"/>
            <a:t>35 polypeptides</a:t>
          </a:r>
          <a:endParaRPr lang="ar-EG" sz="2100" b="1" dirty="0"/>
        </a:p>
      </dgm:t>
    </dgm:pt>
    <dgm:pt modelId="{6935E885-18CD-4A9F-8F19-62E6CDB7798B}" type="parTrans" cxnId="{D3D2112B-2DA1-4F59-8ED8-7DE9A09E9FFD}">
      <dgm:prSet/>
      <dgm:spPr/>
      <dgm:t>
        <a:bodyPr/>
        <a:lstStyle/>
        <a:p>
          <a:pPr rtl="1"/>
          <a:endParaRPr lang="ar-EG"/>
        </a:p>
      </dgm:t>
    </dgm:pt>
    <dgm:pt modelId="{E382AD0D-1EF1-42F6-84D5-24D2608BE75E}" type="sibTrans" cxnId="{D3D2112B-2DA1-4F59-8ED8-7DE9A09E9FFD}">
      <dgm:prSet/>
      <dgm:spPr/>
      <dgm:t>
        <a:bodyPr/>
        <a:lstStyle/>
        <a:p>
          <a:pPr rtl="1"/>
          <a:endParaRPr lang="ar-EG"/>
        </a:p>
      </dgm:t>
    </dgm:pt>
    <dgm:pt modelId="{E68169B6-1F0C-4E94-ACBB-B70AF88D6709}">
      <dgm:prSet custT="1"/>
      <dgm:spPr/>
      <dgm:t>
        <a:bodyPr/>
        <a:lstStyle/>
        <a:p>
          <a:pPr rtl="1"/>
          <a:r>
            <a:rPr lang="en-US" sz="2200" b="1" dirty="0" smtClean="0"/>
            <a:t>one </a:t>
          </a:r>
          <a:r>
            <a:rPr lang="en-US" sz="2200" b="1" dirty="0" err="1" smtClean="0"/>
            <a:t>rRNA</a:t>
          </a:r>
          <a:r>
            <a:rPr lang="en-US" sz="2200" b="1" dirty="0" smtClean="0"/>
            <a:t> </a:t>
          </a:r>
          <a:r>
            <a:rPr lang="ar-EG" sz="2200" b="1" dirty="0" smtClean="0"/>
            <a:t>(</a:t>
          </a:r>
          <a:r>
            <a:rPr lang="en-US" sz="2200" b="1" smtClean="0"/>
            <a:t>(18 S</a:t>
          </a:r>
          <a:endParaRPr lang="ar-EG" sz="2200" b="1" dirty="0"/>
        </a:p>
      </dgm:t>
    </dgm:pt>
    <dgm:pt modelId="{B4522EC0-1A0C-482D-84B4-60C405160F94}" type="parTrans" cxnId="{55D3E228-677F-45DF-A85A-8C3DB2BA4BBF}">
      <dgm:prSet/>
      <dgm:spPr/>
      <dgm:t>
        <a:bodyPr/>
        <a:lstStyle/>
        <a:p>
          <a:pPr rtl="1"/>
          <a:endParaRPr lang="ar-EG"/>
        </a:p>
      </dgm:t>
    </dgm:pt>
    <dgm:pt modelId="{5591461F-A3C5-46ED-AEBE-33F72F1DB77C}" type="sibTrans" cxnId="{55D3E228-677F-45DF-A85A-8C3DB2BA4BBF}">
      <dgm:prSet/>
      <dgm:spPr/>
      <dgm:t>
        <a:bodyPr/>
        <a:lstStyle/>
        <a:p>
          <a:pPr rtl="1"/>
          <a:endParaRPr lang="ar-EG"/>
        </a:p>
      </dgm:t>
    </dgm:pt>
    <dgm:pt modelId="{A5F1FAC0-CAB7-4277-9F0E-7608C5A5907D}" type="pres">
      <dgm:prSet presAssocID="{D73E766D-9CA9-44B8-877D-6AD7FE239F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4C1D93EF-DD6E-458B-9EFF-F40077FF10B0}" type="pres">
      <dgm:prSet presAssocID="{AC6410EB-EC12-4E61-A51A-B8AB08B61894}" presName="hierRoot1" presStyleCnt="0"/>
      <dgm:spPr/>
    </dgm:pt>
    <dgm:pt modelId="{3D06AEC1-CDF9-4505-ADED-1E56D471C8A5}" type="pres">
      <dgm:prSet presAssocID="{AC6410EB-EC12-4E61-A51A-B8AB08B61894}" presName="composite" presStyleCnt="0"/>
      <dgm:spPr/>
    </dgm:pt>
    <dgm:pt modelId="{077E03E6-0ECE-433C-875B-22FB4D7F4C24}" type="pres">
      <dgm:prSet presAssocID="{AC6410EB-EC12-4E61-A51A-B8AB08B61894}" presName="background" presStyleLbl="node0" presStyleIdx="0" presStyleCnt="1"/>
      <dgm:spPr/>
    </dgm:pt>
    <dgm:pt modelId="{9FCA72E1-88B1-4889-B04A-077404E416BD}" type="pres">
      <dgm:prSet presAssocID="{AC6410EB-EC12-4E61-A51A-B8AB08B61894}" presName="text" presStyleLbl="fgAcc0" presStyleIdx="0" presStyleCnt="1" custScaleX="20401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AAC71BD-8510-45BF-991B-1A106930485A}" type="pres">
      <dgm:prSet presAssocID="{AC6410EB-EC12-4E61-A51A-B8AB08B61894}" presName="hierChild2" presStyleCnt="0"/>
      <dgm:spPr/>
    </dgm:pt>
    <dgm:pt modelId="{B4ABF77A-B415-48F3-A97C-335F8F97D96B}" type="pres">
      <dgm:prSet presAssocID="{A7E22368-46AC-4A50-876C-045AAD0B8956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969F2E10-3B65-4C4C-8E57-74DBE24A5FAA}" type="pres">
      <dgm:prSet presAssocID="{BC2CE116-1D69-442A-9528-B6A05B2DFACE}" presName="hierRoot2" presStyleCnt="0"/>
      <dgm:spPr/>
    </dgm:pt>
    <dgm:pt modelId="{78A5949E-D9E6-4F78-9DCD-8D9B94582273}" type="pres">
      <dgm:prSet presAssocID="{BC2CE116-1D69-442A-9528-B6A05B2DFACE}" presName="composite2" presStyleCnt="0"/>
      <dgm:spPr/>
    </dgm:pt>
    <dgm:pt modelId="{BC89E83D-F677-4291-9DC9-F49E165387B1}" type="pres">
      <dgm:prSet presAssocID="{BC2CE116-1D69-442A-9528-B6A05B2DFACE}" presName="background2" presStyleLbl="node2" presStyleIdx="0" presStyleCnt="2"/>
      <dgm:spPr/>
    </dgm:pt>
    <dgm:pt modelId="{E0263419-DF64-4025-906A-3FB822CEFBDF}" type="pres">
      <dgm:prSet presAssocID="{BC2CE116-1D69-442A-9528-B6A05B2DFACE}" presName="text2" presStyleLbl="fgAcc2" presStyleIdx="0" presStyleCnt="2" custScaleX="15244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0333F2D-0042-4B58-8522-5A1FE4523571}" type="pres">
      <dgm:prSet presAssocID="{BC2CE116-1D69-442A-9528-B6A05B2DFACE}" presName="hierChild3" presStyleCnt="0"/>
      <dgm:spPr/>
    </dgm:pt>
    <dgm:pt modelId="{CE1261B3-0E69-4F50-BA42-697CE242C521}" type="pres">
      <dgm:prSet presAssocID="{E8836C35-ECE6-4F3D-A582-320F71C9A524}" presName="Name17" presStyleLbl="parChTrans1D3" presStyleIdx="0" presStyleCnt="4"/>
      <dgm:spPr/>
      <dgm:t>
        <a:bodyPr/>
        <a:lstStyle/>
        <a:p>
          <a:pPr rtl="1"/>
          <a:endParaRPr lang="ar-EG"/>
        </a:p>
      </dgm:t>
    </dgm:pt>
    <dgm:pt modelId="{788AFC5D-40DE-42EB-AA09-86E9EA61C1E5}" type="pres">
      <dgm:prSet presAssocID="{CC2C1EBE-E2D3-4063-910A-3259527D7A56}" presName="hierRoot3" presStyleCnt="0"/>
      <dgm:spPr/>
    </dgm:pt>
    <dgm:pt modelId="{49905A1A-E2DC-4D1F-8808-3A25F6007C64}" type="pres">
      <dgm:prSet presAssocID="{CC2C1EBE-E2D3-4063-910A-3259527D7A56}" presName="composite3" presStyleCnt="0"/>
      <dgm:spPr/>
    </dgm:pt>
    <dgm:pt modelId="{CFE53136-22A0-41F5-A548-C7120DAE8619}" type="pres">
      <dgm:prSet presAssocID="{CC2C1EBE-E2D3-4063-910A-3259527D7A56}" presName="background3" presStyleLbl="node3" presStyleIdx="0" presStyleCnt="4"/>
      <dgm:spPr/>
    </dgm:pt>
    <dgm:pt modelId="{C3C2CF70-04EA-4F4F-A4DE-CA2D47A3CBB2}" type="pres">
      <dgm:prSet presAssocID="{CC2C1EBE-E2D3-4063-910A-3259527D7A56}" presName="text3" presStyleLbl="fgAcc3" presStyleIdx="0" presStyleCnt="4" custScaleX="147123" custLinFactNeighborX="-4850" custLinFactNeighborY="273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A2563BD-C1BE-4F1B-8038-7118D930EAD8}" type="pres">
      <dgm:prSet presAssocID="{CC2C1EBE-E2D3-4063-910A-3259527D7A56}" presName="hierChild4" presStyleCnt="0"/>
      <dgm:spPr/>
    </dgm:pt>
    <dgm:pt modelId="{64C581E6-575C-48E8-A210-9F5CC461A0F9}" type="pres">
      <dgm:prSet presAssocID="{04B4D9AE-0335-4DC8-9CDC-100DB58055F0}" presName="Name17" presStyleLbl="parChTrans1D3" presStyleIdx="1" presStyleCnt="4"/>
      <dgm:spPr/>
      <dgm:t>
        <a:bodyPr/>
        <a:lstStyle/>
        <a:p>
          <a:pPr rtl="1"/>
          <a:endParaRPr lang="ar-EG"/>
        </a:p>
      </dgm:t>
    </dgm:pt>
    <dgm:pt modelId="{71C3F950-F91B-49AA-AB33-3CD8E963CEEF}" type="pres">
      <dgm:prSet presAssocID="{021FC775-2B77-450B-A42D-3284A33FE396}" presName="hierRoot3" presStyleCnt="0"/>
      <dgm:spPr/>
    </dgm:pt>
    <dgm:pt modelId="{6F9CC4F7-8C33-4A6D-9AC5-56BF0CB17C10}" type="pres">
      <dgm:prSet presAssocID="{021FC775-2B77-450B-A42D-3284A33FE396}" presName="composite3" presStyleCnt="0"/>
      <dgm:spPr/>
    </dgm:pt>
    <dgm:pt modelId="{C6E360FA-E49F-49FA-9F74-E0CC62809EED}" type="pres">
      <dgm:prSet presAssocID="{021FC775-2B77-450B-A42D-3284A33FE396}" presName="background3" presStyleLbl="node3" presStyleIdx="1" presStyleCnt="4"/>
      <dgm:spPr/>
    </dgm:pt>
    <dgm:pt modelId="{8266859A-BE0B-44E8-B04D-2B17583C00D5}" type="pres">
      <dgm:prSet presAssocID="{021FC775-2B77-450B-A42D-3284A33FE396}" presName="text3" presStyleLbl="fgAcc3" presStyleIdx="1" presStyleCnt="4" custScaleX="14791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C21A79B-68DF-466B-9A53-706A42CA6058}" type="pres">
      <dgm:prSet presAssocID="{021FC775-2B77-450B-A42D-3284A33FE396}" presName="hierChild4" presStyleCnt="0"/>
      <dgm:spPr/>
    </dgm:pt>
    <dgm:pt modelId="{A6D5B5D7-979D-4518-B9F8-B733FC7A59A9}" type="pres">
      <dgm:prSet presAssocID="{10C50A27-011A-4577-9421-DAB947BDA514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275F909E-1B32-47DE-BD78-BA996A6E3857}" type="pres">
      <dgm:prSet presAssocID="{220865B8-56C4-49E9-BB86-DC6AC6FCD032}" presName="hierRoot2" presStyleCnt="0"/>
      <dgm:spPr/>
    </dgm:pt>
    <dgm:pt modelId="{60D7D651-90C0-429A-AC19-92D492F678A5}" type="pres">
      <dgm:prSet presAssocID="{220865B8-56C4-49E9-BB86-DC6AC6FCD032}" presName="composite2" presStyleCnt="0"/>
      <dgm:spPr/>
    </dgm:pt>
    <dgm:pt modelId="{C2FF3A59-8BE0-41BB-BF39-8C2D4709C6F5}" type="pres">
      <dgm:prSet presAssocID="{220865B8-56C4-49E9-BB86-DC6AC6FCD032}" presName="background2" presStyleLbl="node2" presStyleIdx="1" presStyleCnt="2"/>
      <dgm:spPr/>
    </dgm:pt>
    <dgm:pt modelId="{0BB4E92D-0295-4105-9A57-3F025BE49CC7}" type="pres">
      <dgm:prSet presAssocID="{220865B8-56C4-49E9-BB86-DC6AC6FCD032}" presName="text2" presStyleLbl="fgAcc2" presStyleIdx="1" presStyleCnt="2" custScaleX="15360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4A27664-6D5D-4FAA-A490-DCCE76F0BE28}" type="pres">
      <dgm:prSet presAssocID="{220865B8-56C4-49E9-BB86-DC6AC6FCD032}" presName="hierChild3" presStyleCnt="0"/>
      <dgm:spPr/>
    </dgm:pt>
    <dgm:pt modelId="{1C820BB3-C4DE-48FE-8C67-7745FEA5F293}" type="pres">
      <dgm:prSet presAssocID="{6935E885-18CD-4A9F-8F19-62E6CDB7798B}" presName="Name17" presStyleLbl="parChTrans1D3" presStyleIdx="2" presStyleCnt="4"/>
      <dgm:spPr/>
      <dgm:t>
        <a:bodyPr/>
        <a:lstStyle/>
        <a:p>
          <a:pPr rtl="1"/>
          <a:endParaRPr lang="ar-EG"/>
        </a:p>
      </dgm:t>
    </dgm:pt>
    <dgm:pt modelId="{203CC66F-4308-4CD7-907B-415118AC06CD}" type="pres">
      <dgm:prSet presAssocID="{90BE98F9-F7F1-4B0D-BFAC-C73700B19D72}" presName="hierRoot3" presStyleCnt="0"/>
      <dgm:spPr/>
    </dgm:pt>
    <dgm:pt modelId="{66BE7D4C-B29A-4323-B0E2-BFD94657CFC3}" type="pres">
      <dgm:prSet presAssocID="{90BE98F9-F7F1-4B0D-BFAC-C73700B19D72}" presName="composite3" presStyleCnt="0"/>
      <dgm:spPr/>
    </dgm:pt>
    <dgm:pt modelId="{43B204F5-B6DB-482F-8E2C-8435C9DE3902}" type="pres">
      <dgm:prSet presAssocID="{90BE98F9-F7F1-4B0D-BFAC-C73700B19D72}" presName="background3" presStyleLbl="node3" presStyleIdx="2" presStyleCnt="4"/>
      <dgm:spPr/>
    </dgm:pt>
    <dgm:pt modelId="{977FC24A-DEE3-4D20-B65D-68EC3876CEBE}" type="pres">
      <dgm:prSet presAssocID="{90BE98F9-F7F1-4B0D-BFAC-C73700B19D72}" presName="text3" presStyleLbl="fgAcc3" presStyleIdx="2" presStyleCnt="4" custScaleX="15276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AB56629-0327-4C5A-91AD-A7C241B25531}" type="pres">
      <dgm:prSet presAssocID="{90BE98F9-F7F1-4B0D-BFAC-C73700B19D72}" presName="hierChild4" presStyleCnt="0"/>
      <dgm:spPr/>
    </dgm:pt>
    <dgm:pt modelId="{4FA19646-4ABD-4DDE-A37B-A3986533F329}" type="pres">
      <dgm:prSet presAssocID="{B4522EC0-1A0C-482D-84B4-60C405160F94}" presName="Name17" presStyleLbl="parChTrans1D3" presStyleIdx="3" presStyleCnt="4"/>
      <dgm:spPr/>
      <dgm:t>
        <a:bodyPr/>
        <a:lstStyle/>
        <a:p>
          <a:pPr rtl="1"/>
          <a:endParaRPr lang="ar-EG"/>
        </a:p>
      </dgm:t>
    </dgm:pt>
    <dgm:pt modelId="{2B9E6997-CC11-485C-9C6F-D37D02EFAD2F}" type="pres">
      <dgm:prSet presAssocID="{E68169B6-1F0C-4E94-ACBB-B70AF88D6709}" presName="hierRoot3" presStyleCnt="0"/>
      <dgm:spPr/>
    </dgm:pt>
    <dgm:pt modelId="{62D08ADD-F24D-4060-ADDA-5C6D8EBE0774}" type="pres">
      <dgm:prSet presAssocID="{E68169B6-1F0C-4E94-ACBB-B70AF88D6709}" presName="composite3" presStyleCnt="0"/>
      <dgm:spPr/>
    </dgm:pt>
    <dgm:pt modelId="{5F2F6C93-249B-40B2-84FB-DA5D16C8447F}" type="pres">
      <dgm:prSet presAssocID="{E68169B6-1F0C-4E94-ACBB-B70AF88D6709}" presName="background3" presStyleLbl="node3" presStyleIdx="3" presStyleCnt="4"/>
      <dgm:spPr/>
    </dgm:pt>
    <dgm:pt modelId="{BA6FA59B-5C4E-4F2C-AE62-9F94C374C303}" type="pres">
      <dgm:prSet presAssocID="{E68169B6-1F0C-4E94-ACBB-B70AF88D6709}" presName="text3" presStyleLbl="fgAcc3" presStyleIdx="3" presStyleCnt="4" custScaleX="12779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324F178-4820-43E1-9DF4-30481DA6A7F7}" type="pres">
      <dgm:prSet presAssocID="{E68169B6-1F0C-4E94-ACBB-B70AF88D6709}" presName="hierChild4" presStyleCnt="0"/>
      <dgm:spPr/>
    </dgm:pt>
  </dgm:ptLst>
  <dgm:cxnLst>
    <dgm:cxn modelId="{6218E30F-C44F-4021-8597-841C135139A2}" srcId="{BC2CE116-1D69-442A-9528-B6A05B2DFACE}" destId="{CC2C1EBE-E2D3-4063-910A-3259527D7A56}" srcOrd="0" destOrd="0" parTransId="{E8836C35-ECE6-4F3D-A582-320F71C9A524}" sibTransId="{97BA5655-BE5E-45D1-8797-C6D3C3D08091}"/>
    <dgm:cxn modelId="{D113B536-55C3-4601-95B0-AD6FC706C3A3}" srcId="{AC6410EB-EC12-4E61-A51A-B8AB08B61894}" destId="{BC2CE116-1D69-442A-9528-B6A05B2DFACE}" srcOrd="0" destOrd="0" parTransId="{A7E22368-46AC-4A50-876C-045AAD0B8956}" sibTransId="{F786A509-3CF8-4F40-8F2D-2D99CE87CAB2}"/>
    <dgm:cxn modelId="{26AF79F4-8635-4F77-8611-CAD1F6DDB97C}" type="presOf" srcId="{E68169B6-1F0C-4E94-ACBB-B70AF88D6709}" destId="{BA6FA59B-5C4E-4F2C-AE62-9F94C374C303}" srcOrd="0" destOrd="0" presId="urn:microsoft.com/office/officeart/2005/8/layout/hierarchy1"/>
    <dgm:cxn modelId="{D303846F-267A-4BDE-AB59-8D6205D1C747}" type="presOf" srcId="{B4522EC0-1A0C-482D-84B4-60C405160F94}" destId="{4FA19646-4ABD-4DDE-A37B-A3986533F329}" srcOrd="0" destOrd="0" presId="urn:microsoft.com/office/officeart/2005/8/layout/hierarchy1"/>
    <dgm:cxn modelId="{55D3E228-677F-45DF-A85A-8C3DB2BA4BBF}" srcId="{220865B8-56C4-49E9-BB86-DC6AC6FCD032}" destId="{E68169B6-1F0C-4E94-ACBB-B70AF88D6709}" srcOrd="1" destOrd="0" parTransId="{B4522EC0-1A0C-482D-84B4-60C405160F94}" sibTransId="{5591461F-A3C5-46ED-AEBE-33F72F1DB77C}"/>
    <dgm:cxn modelId="{286C6846-19E8-41D3-938B-82DAA064D798}" type="presOf" srcId="{6935E885-18CD-4A9F-8F19-62E6CDB7798B}" destId="{1C820BB3-C4DE-48FE-8C67-7745FEA5F293}" srcOrd="0" destOrd="0" presId="urn:microsoft.com/office/officeart/2005/8/layout/hierarchy1"/>
    <dgm:cxn modelId="{D3D2112B-2DA1-4F59-8ED8-7DE9A09E9FFD}" srcId="{220865B8-56C4-49E9-BB86-DC6AC6FCD032}" destId="{90BE98F9-F7F1-4B0D-BFAC-C73700B19D72}" srcOrd="0" destOrd="0" parTransId="{6935E885-18CD-4A9F-8F19-62E6CDB7798B}" sibTransId="{E382AD0D-1EF1-42F6-84D5-24D2608BE75E}"/>
    <dgm:cxn modelId="{B1E8DEC1-EF13-4295-917F-228BEF6BDAE7}" srcId="{BC2CE116-1D69-442A-9528-B6A05B2DFACE}" destId="{021FC775-2B77-450B-A42D-3284A33FE396}" srcOrd="1" destOrd="0" parTransId="{04B4D9AE-0335-4DC8-9CDC-100DB58055F0}" sibTransId="{44295360-AC15-49E0-87CA-E3728345622E}"/>
    <dgm:cxn modelId="{02169438-81EF-4C35-A197-16D906634B70}" type="presOf" srcId="{CC2C1EBE-E2D3-4063-910A-3259527D7A56}" destId="{C3C2CF70-04EA-4F4F-A4DE-CA2D47A3CBB2}" srcOrd="0" destOrd="0" presId="urn:microsoft.com/office/officeart/2005/8/layout/hierarchy1"/>
    <dgm:cxn modelId="{59593B13-69FA-47B4-82F2-4885AD17F106}" type="presOf" srcId="{021FC775-2B77-450B-A42D-3284A33FE396}" destId="{8266859A-BE0B-44E8-B04D-2B17583C00D5}" srcOrd="0" destOrd="0" presId="urn:microsoft.com/office/officeart/2005/8/layout/hierarchy1"/>
    <dgm:cxn modelId="{01E7E900-628F-43B8-A713-6E041FC95995}" type="presOf" srcId="{D73E766D-9CA9-44B8-877D-6AD7FE239FA4}" destId="{A5F1FAC0-CAB7-4277-9F0E-7608C5A5907D}" srcOrd="0" destOrd="0" presId="urn:microsoft.com/office/officeart/2005/8/layout/hierarchy1"/>
    <dgm:cxn modelId="{FF4CBAF3-2BBE-4587-9750-D33963BC101D}" type="presOf" srcId="{BC2CE116-1D69-442A-9528-B6A05B2DFACE}" destId="{E0263419-DF64-4025-906A-3FB822CEFBDF}" srcOrd="0" destOrd="0" presId="urn:microsoft.com/office/officeart/2005/8/layout/hierarchy1"/>
    <dgm:cxn modelId="{6B2E4066-9CE0-4DBA-A890-865AFBA2707D}" srcId="{AC6410EB-EC12-4E61-A51A-B8AB08B61894}" destId="{220865B8-56C4-49E9-BB86-DC6AC6FCD032}" srcOrd="1" destOrd="0" parTransId="{10C50A27-011A-4577-9421-DAB947BDA514}" sibTransId="{C0C5F623-1DAF-49B7-B75F-02ED9BBCE792}"/>
    <dgm:cxn modelId="{5F279DA5-00C0-40FE-B833-CDDA63C99C61}" type="presOf" srcId="{220865B8-56C4-49E9-BB86-DC6AC6FCD032}" destId="{0BB4E92D-0295-4105-9A57-3F025BE49CC7}" srcOrd="0" destOrd="0" presId="urn:microsoft.com/office/officeart/2005/8/layout/hierarchy1"/>
    <dgm:cxn modelId="{BFA0B58D-53B9-4A24-B02D-6E800C26E3D8}" type="presOf" srcId="{AC6410EB-EC12-4E61-A51A-B8AB08B61894}" destId="{9FCA72E1-88B1-4889-B04A-077404E416BD}" srcOrd="0" destOrd="0" presId="urn:microsoft.com/office/officeart/2005/8/layout/hierarchy1"/>
    <dgm:cxn modelId="{309CAFCA-ECD3-4FCE-BC0E-C1961EF8F365}" type="presOf" srcId="{E8836C35-ECE6-4F3D-A582-320F71C9A524}" destId="{CE1261B3-0E69-4F50-BA42-697CE242C521}" srcOrd="0" destOrd="0" presId="urn:microsoft.com/office/officeart/2005/8/layout/hierarchy1"/>
    <dgm:cxn modelId="{83ED7654-7EE3-48F7-8608-120F58131BD3}" type="presOf" srcId="{04B4D9AE-0335-4DC8-9CDC-100DB58055F0}" destId="{64C581E6-575C-48E8-A210-9F5CC461A0F9}" srcOrd="0" destOrd="0" presId="urn:microsoft.com/office/officeart/2005/8/layout/hierarchy1"/>
    <dgm:cxn modelId="{AFAAB934-6D17-4262-A904-96058596B857}" type="presOf" srcId="{A7E22368-46AC-4A50-876C-045AAD0B8956}" destId="{B4ABF77A-B415-48F3-A97C-335F8F97D96B}" srcOrd="0" destOrd="0" presId="urn:microsoft.com/office/officeart/2005/8/layout/hierarchy1"/>
    <dgm:cxn modelId="{6C13DB32-C679-4EBE-AE94-F804E4ACEA87}" srcId="{D73E766D-9CA9-44B8-877D-6AD7FE239FA4}" destId="{AC6410EB-EC12-4E61-A51A-B8AB08B61894}" srcOrd="0" destOrd="0" parTransId="{30010AE9-8A58-48A1-B5FF-9AAEAA1999D3}" sibTransId="{9E898D85-42B6-4601-9B99-0DC8B8C7789D}"/>
    <dgm:cxn modelId="{8E4F87C7-0D62-4B4A-852A-5AB679B161E2}" type="presOf" srcId="{90BE98F9-F7F1-4B0D-BFAC-C73700B19D72}" destId="{977FC24A-DEE3-4D20-B65D-68EC3876CEBE}" srcOrd="0" destOrd="0" presId="urn:microsoft.com/office/officeart/2005/8/layout/hierarchy1"/>
    <dgm:cxn modelId="{BEC31E03-DCC2-4016-8D8E-F253255CE041}" type="presOf" srcId="{10C50A27-011A-4577-9421-DAB947BDA514}" destId="{A6D5B5D7-979D-4518-B9F8-B733FC7A59A9}" srcOrd="0" destOrd="0" presId="urn:microsoft.com/office/officeart/2005/8/layout/hierarchy1"/>
    <dgm:cxn modelId="{3010B88D-B31D-4863-9F85-1101823155DA}" type="presParOf" srcId="{A5F1FAC0-CAB7-4277-9F0E-7608C5A5907D}" destId="{4C1D93EF-DD6E-458B-9EFF-F40077FF10B0}" srcOrd="0" destOrd="0" presId="urn:microsoft.com/office/officeart/2005/8/layout/hierarchy1"/>
    <dgm:cxn modelId="{9E2896B2-471B-4D1E-AC34-EB8C33F9381A}" type="presParOf" srcId="{4C1D93EF-DD6E-458B-9EFF-F40077FF10B0}" destId="{3D06AEC1-CDF9-4505-ADED-1E56D471C8A5}" srcOrd="0" destOrd="0" presId="urn:microsoft.com/office/officeart/2005/8/layout/hierarchy1"/>
    <dgm:cxn modelId="{CEC4E65F-249A-4243-A493-7EBAF8FBD369}" type="presParOf" srcId="{3D06AEC1-CDF9-4505-ADED-1E56D471C8A5}" destId="{077E03E6-0ECE-433C-875B-22FB4D7F4C24}" srcOrd="0" destOrd="0" presId="urn:microsoft.com/office/officeart/2005/8/layout/hierarchy1"/>
    <dgm:cxn modelId="{E9077AF3-1936-4C55-9F6F-FA9FB2DEB38A}" type="presParOf" srcId="{3D06AEC1-CDF9-4505-ADED-1E56D471C8A5}" destId="{9FCA72E1-88B1-4889-B04A-077404E416BD}" srcOrd="1" destOrd="0" presId="urn:microsoft.com/office/officeart/2005/8/layout/hierarchy1"/>
    <dgm:cxn modelId="{E63500D9-41D8-46CD-AC98-536373A83470}" type="presParOf" srcId="{4C1D93EF-DD6E-458B-9EFF-F40077FF10B0}" destId="{BAAC71BD-8510-45BF-991B-1A106930485A}" srcOrd="1" destOrd="0" presId="urn:microsoft.com/office/officeart/2005/8/layout/hierarchy1"/>
    <dgm:cxn modelId="{CCE56AC8-1F00-4F01-95A6-8DAF47B66250}" type="presParOf" srcId="{BAAC71BD-8510-45BF-991B-1A106930485A}" destId="{B4ABF77A-B415-48F3-A97C-335F8F97D96B}" srcOrd="0" destOrd="0" presId="urn:microsoft.com/office/officeart/2005/8/layout/hierarchy1"/>
    <dgm:cxn modelId="{FD2D001F-4153-4DE7-90F4-1ADDB47BD48C}" type="presParOf" srcId="{BAAC71BD-8510-45BF-991B-1A106930485A}" destId="{969F2E10-3B65-4C4C-8E57-74DBE24A5FAA}" srcOrd="1" destOrd="0" presId="urn:microsoft.com/office/officeart/2005/8/layout/hierarchy1"/>
    <dgm:cxn modelId="{096B9219-3D45-49E4-93C1-76D50DE3E58B}" type="presParOf" srcId="{969F2E10-3B65-4C4C-8E57-74DBE24A5FAA}" destId="{78A5949E-D9E6-4F78-9DCD-8D9B94582273}" srcOrd="0" destOrd="0" presId="urn:microsoft.com/office/officeart/2005/8/layout/hierarchy1"/>
    <dgm:cxn modelId="{3470031A-67FE-4410-A081-1BD083219FF2}" type="presParOf" srcId="{78A5949E-D9E6-4F78-9DCD-8D9B94582273}" destId="{BC89E83D-F677-4291-9DC9-F49E165387B1}" srcOrd="0" destOrd="0" presId="urn:microsoft.com/office/officeart/2005/8/layout/hierarchy1"/>
    <dgm:cxn modelId="{15C9A525-693E-48B5-8ABE-A10EBD544040}" type="presParOf" srcId="{78A5949E-D9E6-4F78-9DCD-8D9B94582273}" destId="{E0263419-DF64-4025-906A-3FB822CEFBDF}" srcOrd="1" destOrd="0" presId="urn:microsoft.com/office/officeart/2005/8/layout/hierarchy1"/>
    <dgm:cxn modelId="{1C98E08F-3E56-415A-BE62-A1541CCBF501}" type="presParOf" srcId="{969F2E10-3B65-4C4C-8E57-74DBE24A5FAA}" destId="{50333F2D-0042-4B58-8522-5A1FE4523571}" srcOrd="1" destOrd="0" presId="urn:microsoft.com/office/officeart/2005/8/layout/hierarchy1"/>
    <dgm:cxn modelId="{A04D5171-CACC-4551-9C47-320869C17F75}" type="presParOf" srcId="{50333F2D-0042-4B58-8522-5A1FE4523571}" destId="{CE1261B3-0E69-4F50-BA42-697CE242C521}" srcOrd="0" destOrd="0" presId="urn:microsoft.com/office/officeart/2005/8/layout/hierarchy1"/>
    <dgm:cxn modelId="{4BD2929B-FC47-4A35-804E-532F17596D38}" type="presParOf" srcId="{50333F2D-0042-4B58-8522-5A1FE4523571}" destId="{788AFC5D-40DE-42EB-AA09-86E9EA61C1E5}" srcOrd="1" destOrd="0" presId="urn:microsoft.com/office/officeart/2005/8/layout/hierarchy1"/>
    <dgm:cxn modelId="{2E1D7742-A7BF-4313-9A7B-F6D2EABCE1F7}" type="presParOf" srcId="{788AFC5D-40DE-42EB-AA09-86E9EA61C1E5}" destId="{49905A1A-E2DC-4D1F-8808-3A25F6007C64}" srcOrd="0" destOrd="0" presId="urn:microsoft.com/office/officeart/2005/8/layout/hierarchy1"/>
    <dgm:cxn modelId="{36C1291D-3A1F-406A-BF81-6871D2A14B50}" type="presParOf" srcId="{49905A1A-E2DC-4D1F-8808-3A25F6007C64}" destId="{CFE53136-22A0-41F5-A548-C7120DAE8619}" srcOrd="0" destOrd="0" presId="urn:microsoft.com/office/officeart/2005/8/layout/hierarchy1"/>
    <dgm:cxn modelId="{A0DA2FA4-204D-4C4D-8857-5CD9E30DBBAA}" type="presParOf" srcId="{49905A1A-E2DC-4D1F-8808-3A25F6007C64}" destId="{C3C2CF70-04EA-4F4F-A4DE-CA2D47A3CBB2}" srcOrd="1" destOrd="0" presId="urn:microsoft.com/office/officeart/2005/8/layout/hierarchy1"/>
    <dgm:cxn modelId="{6417499D-77C5-4D01-8C7F-342026611734}" type="presParOf" srcId="{788AFC5D-40DE-42EB-AA09-86E9EA61C1E5}" destId="{CA2563BD-C1BE-4F1B-8038-7118D930EAD8}" srcOrd="1" destOrd="0" presId="urn:microsoft.com/office/officeart/2005/8/layout/hierarchy1"/>
    <dgm:cxn modelId="{9642F25C-2F6A-488D-821B-A6E3BA680D38}" type="presParOf" srcId="{50333F2D-0042-4B58-8522-5A1FE4523571}" destId="{64C581E6-575C-48E8-A210-9F5CC461A0F9}" srcOrd="2" destOrd="0" presId="urn:microsoft.com/office/officeart/2005/8/layout/hierarchy1"/>
    <dgm:cxn modelId="{20E6811D-DA83-4CAF-B404-8C3F897E1D67}" type="presParOf" srcId="{50333F2D-0042-4B58-8522-5A1FE4523571}" destId="{71C3F950-F91B-49AA-AB33-3CD8E963CEEF}" srcOrd="3" destOrd="0" presId="urn:microsoft.com/office/officeart/2005/8/layout/hierarchy1"/>
    <dgm:cxn modelId="{054EA323-8479-4DCA-8DE3-44C36D977634}" type="presParOf" srcId="{71C3F950-F91B-49AA-AB33-3CD8E963CEEF}" destId="{6F9CC4F7-8C33-4A6D-9AC5-56BF0CB17C10}" srcOrd="0" destOrd="0" presId="urn:microsoft.com/office/officeart/2005/8/layout/hierarchy1"/>
    <dgm:cxn modelId="{ED7EA684-D446-4830-BC5B-9592366B94CB}" type="presParOf" srcId="{6F9CC4F7-8C33-4A6D-9AC5-56BF0CB17C10}" destId="{C6E360FA-E49F-49FA-9F74-E0CC62809EED}" srcOrd="0" destOrd="0" presId="urn:microsoft.com/office/officeart/2005/8/layout/hierarchy1"/>
    <dgm:cxn modelId="{C9A75F8A-EAEB-40BB-BF36-888EA7D0D549}" type="presParOf" srcId="{6F9CC4F7-8C33-4A6D-9AC5-56BF0CB17C10}" destId="{8266859A-BE0B-44E8-B04D-2B17583C00D5}" srcOrd="1" destOrd="0" presId="urn:microsoft.com/office/officeart/2005/8/layout/hierarchy1"/>
    <dgm:cxn modelId="{30D2C40E-9601-455C-9958-01BD90AB4C9D}" type="presParOf" srcId="{71C3F950-F91B-49AA-AB33-3CD8E963CEEF}" destId="{1C21A79B-68DF-466B-9A53-706A42CA6058}" srcOrd="1" destOrd="0" presId="urn:microsoft.com/office/officeart/2005/8/layout/hierarchy1"/>
    <dgm:cxn modelId="{D2D1F65A-8CE8-49C9-9520-3C41DFDF0918}" type="presParOf" srcId="{BAAC71BD-8510-45BF-991B-1A106930485A}" destId="{A6D5B5D7-979D-4518-B9F8-B733FC7A59A9}" srcOrd="2" destOrd="0" presId="urn:microsoft.com/office/officeart/2005/8/layout/hierarchy1"/>
    <dgm:cxn modelId="{2C0A4F82-0BDC-4E35-8432-C3B4EF55C359}" type="presParOf" srcId="{BAAC71BD-8510-45BF-991B-1A106930485A}" destId="{275F909E-1B32-47DE-BD78-BA996A6E3857}" srcOrd="3" destOrd="0" presId="urn:microsoft.com/office/officeart/2005/8/layout/hierarchy1"/>
    <dgm:cxn modelId="{E3A4B77E-B68E-486D-BFAF-C5BFB84B1E5D}" type="presParOf" srcId="{275F909E-1B32-47DE-BD78-BA996A6E3857}" destId="{60D7D651-90C0-429A-AC19-92D492F678A5}" srcOrd="0" destOrd="0" presId="urn:microsoft.com/office/officeart/2005/8/layout/hierarchy1"/>
    <dgm:cxn modelId="{55FE6D45-4218-4A09-A1ED-1186605A5190}" type="presParOf" srcId="{60D7D651-90C0-429A-AC19-92D492F678A5}" destId="{C2FF3A59-8BE0-41BB-BF39-8C2D4709C6F5}" srcOrd="0" destOrd="0" presId="urn:microsoft.com/office/officeart/2005/8/layout/hierarchy1"/>
    <dgm:cxn modelId="{3E5316DB-FD6B-4EA5-97A3-0935A3526568}" type="presParOf" srcId="{60D7D651-90C0-429A-AC19-92D492F678A5}" destId="{0BB4E92D-0295-4105-9A57-3F025BE49CC7}" srcOrd="1" destOrd="0" presId="urn:microsoft.com/office/officeart/2005/8/layout/hierarchy1"/>
    <dgm:cxn modelId="{E2A735D8-32E0-4BBE-B6F8-14AAEBA97D3C}" type="presParOf" srcId="{275F909E-1B32-47DE-BD78-BA996A6E3857}" destId="{54A27664-6D5D-4FAA-A490-DCCE76F0BE28}" srcOrd="1" destOrd="0" presId="urn:microsoft.com/office/officeart/2005/8/layout/hierarchy1"/>
    <dgm:cxn modelId="{C494EE70-EAC5-4FDA-9BA9-B84C0B825CE8}" type="presParOf" srcId="{54A27664-6D5D-4FAA-A490-DCCE76F0BE28}" destId="{1C820BB3-C4DE-48FE-8C67-7745FEA5F293}" srcOrd="0" destOrd="0" presId="urn:microsoft.com/office/officeart/2005/8/layout/hierarchy1"/>
    <dgm:cxn modelId="{3EF03360-F1A8-4203-84D7-0315A5F24DAC}" type="presParOf" srcId="{54A27664-6D5D-4FAA-A490-DCCE76F0BE28}" destId="{203CC66F-4308-4CD7-907B-415118AC06CD}" srcOrd="1" destOrd="0" presId="urn:microsoft.com/office/officeart/2005/8/layout/hierarchy1"/>
    <dgm:cxn modelId="{50C701A9-3A20-4B53-975D-EA8000D9BA70}" type="presParOf" srcId="{203CC66F-4308-4CD7-907B-415118AC06CD}" destId="{66BE7D4C-B29A-4323-B0E2-BFD94657CFC3}" srcOrd="0" destOrd="0" presId="urn:microsoft.com/office/officeart/2005/8/layout/hierarchy1"/>
    <dgm:cxn modelId="{54DE5454-CF39-4232-9F99-8C96F3419287}" type="presParOf" srcId="{66BE7D4C-B29A-4323-B0E2-BFD94657CFC3}" destId="{43B204F5-B6DB-482F-8E2C-8435C9DE3902}" srcOrd="0" destOrd="0" presId="urn:microsoft.com/office/officeart/2005/8/layout/hierarchy1"/>
    <dgm:cxn modelId="{6CDBF0A9-9610-46EC-B27F-5486BD29654C}" type="presParOf" srcId="{66BE7D4C-B29A-4323-B0E2-BFD94657CFC3}" destId="{977FC24A-DEE3-4D20-B65D-68EC3876CEBE}" srcOrd="1" destOrd="0" presId="urn:microsoft.com/office/officeart/2005/8/layout/hierarchy1"/>
    <dgm:cxn modelId="{AAABD950-31DD-457E-BED3-FCAA52081A9D}" type="presParOf" srcId="{203CC66F-4308-4CD7-907B-415118AC06CD}" destId="{6AB56629-0327-4C5A-91AD-A7C241B25531}" srcOrd="1" destOrd="0" presId="urn:microsoft.com/office/officeart/2005/8/layout/hierarchy1"/>
    <dgm:cxn modelId="{A7D33572-EE70-47E6-B58B-03A332F0732E}" type="presParOf" srcId="{54A27664-6D5D-4FAA-A490-DCCE76F0BE28}" destId="{4FA19646-4ABD-4DDE-A37B-A3986533F329}" srcOrd="2" destOrd="0" presId="urn:microsoft.com/office/officeart/2005/8/layout/hierarchy1"/>
    <dgm:cxn modelId="{A1CE02B0-027E-4577-B760-6752E7E961C0}" type="presParOf" srcId="{54A27664-6D5D-4FAA-A490-DCCE76F0BE28}" destId="{2B9E6997-CC11-485C-9C6F-D37D02EFAD2F}" srcOrd="3" destOrd="0" presId="urn:microsoft.com/office/officeart/2005/8/layout/hierarchy1"/>
    <dgm:cxn modelId="{C8A4CF16-8150-4BBD-94EA-C05753FBA9D7}" type="presParOf" srcId="{2B9E6997-CC11-485C-9C6F-D37D02EFAD2F}" destId="{62D08ADD-F24D-4060-ADDA-5C6D8EBE0774}" srcOrd="0" destOrd="0" presId="urn:microsoft.com/office/officeart/2005/8/layout/hierarchy1"/>
    <dgm:cxn modelId="{3EE03DFC-2BDA-4311-A35C-7026E122F801}" type="presParOf" srcId="{62D08ADD-F24D-4060-ADDA-5C6D8EBE0774}" destId="{5F2F6C93-249B-40B2-84FB-DA5D16C8447F}" srcOrd="0" destOrd="0" presId="urn:microsoft.com/office/officeart/2005/8/layout/hierarchy1"/>
    <dgm:cxn modelId="{DCA4A96F-9080-49FB-A450-3BE02235E9F7}" type="presParOf" srcId="{62D08ADD-F24D-4060-ADDA-5C6D8EBE0774}" destId="{BA6FA59B-5C4E-4F2C-AE62-9F94C374C303}" srcOrd="1" destOrd="0" presId="urn:microsoft.com/office/officeart/2005/8/layout/hierarchy1"/>
    <dgm:cxn modelId="{8C40061D-3D76-4B44-A9B2-85529FCB3A75}" type="presParOf" srcId="{2B9E6997-CC11-485C-9C6F-D37D02EFAD2F}" destId="{D324F178-4820-43E1-9DF4-30481DA6A7F7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E766D-9CA9-44B8-877D-6AD7FE239F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C6410EB-EC12-4E61-A51A-B8AB08B61894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en-US" sz="2400" b="1" dirty="0" smtClean="0"/>
            <a:t>Prokaryotic ribosome (70 S)</a:t>
          </a:r>
          <a:endParaRPr lang="ar-EG" sz="2400" b="1" dirty="0">
            <a:solidFill>
              <a:schemeClr val="bg1"/>
            </a:solidFill>
          </a:endParaRPr>
        </a:p>
      </dgm:t>
    </dgm:pt>
    <dgm:pt modelId="{30010AE9-8A58-48A1-B5FF-9AAEAA1999D3}" type="par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9E898D85-42B6-4601-9B99-0DC8B8C7789D}" type="sibTrans" cxnId="{6C13DB32-C679-4EBE-AE94-F804E4ACEA87}">
      <dgm:prSet/>
      <dgm:spPr/>
      <dgm:t>
        <a:bodyPr/>
        <a:lstStyle/>
        <a:p>
          <a:pPr rtl="1"/>
          <a:endParaRPr lang="ar-EG"/>
        </a:p>
      </dgm:t>
    </dgm:pt>
    <dgm:pt modelId="{BC2CE116-1D69-442A-9528-B6A05B2DFACE}">
      <dgm:prSet phldrT="[Text]" custT="1"/>
      <dgm:spPr>
        <a:solidFill>
          <a:srgbClr val="00FF00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</a:rPr>
            <a:t>50 S subunit</a:t>
          </a:r>
          <a:endParaRPr lang="ar-EG" sz="2400" b="1" dirty="0">
            <a:solidFill>
              <a:schemeClr val="bg1"/>
            </a:solidFill>
          </a:endParaRPr>
        </a:p>
      </dgm:t>
    </dgm:pt>
    <dgm:pt modelId="{A7E22368-46AC-4A50-876C-045AAD0B8956}" type="par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F786A509-3CF8-4F40-8F2D-2D99CE87CAB2}" type="sibTrans" cxnId="{D113B536-55C3-4601-95B0-AD6FC706C3A3}">
      <dgm:prSet/>
      <dgm:spPr/>
      <dgm:t>
        <a:bodyPr/>
        <a:lstStyle/>
        <a:p>
          <a:pPr rtl="1"/>
          <a:endParaRPr lang="ar-EG"/>
        </a:p>
      </dgm:t>
    </dgm:pt>
    <dgm:pt modelId="{220865B8-56C4-49E9-BB86-DC6AC6FCD032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</a:rPr>
            <a:t>30 S subunit</a:t>
          </a:r>
          <a:endParaRPr lang="ar-EG" sz="2400" b="1" dirty="0">
            <a:solidFill>
              <a:schemeClr val="bg1"/>
            </a:solidFill>
          </a:endParaRPr>
        </a:p>
      </dgm:t>
    </dgm:pt>
    <dgm:pt modelId="{10C50A27-011A-4577-9421-DAB947BDA514}" type="par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C0C5F623-1DAF-49B7-B75F-02ED9BBCE792}" type="sibTrans" cxnId="{6B2E4066-9CE0-4DBA-A890-865AFBA2707D}">
      <dgm:prSet/>
      <dgm:spPr/>
      <dgm:t>
        <a:bodyPr/>
        <a:lstStyle/>
        <a:p>
          <a:pPr rtl="1"/>
          <a:endParaRPr lang="ar-EG"/>
        </a:p>
      </dgm:t>
    </dgm:pt>
    <dgm:pt modelId="{021FC775-2B77-450B-A42D-3284A33FE396}">
      <dgm:prSet custT="1"/>
      <dgm:spPr/>
      <dgm:t>
        <a:bodyPr/>
        <a:lstStyle/>
        <a:p>
          <a:pPr rtl="1"/>
          <a:r>
            <a:rPr lang="en-US" sz="2200" b="1" dirty="0" smtClean="0"/>
            <a:t>2 </a:t>
          </a:r>
          <a:r>
            <a:rPr lang="en-US" sz="2200" b="1" dirty="0" err="1" smtClean="0"/>
            <a:t>rRNAs</a:t>
          </a:r>
          <a:endParaRPr lang="en-US" sz="2200" b="1" dirty="0" smtClean="0"/>
        </a:p>
        <a:p>
          <a:pPr rtl="1"/>
          <a:r>
            <a:rPr lang="en-US" sz="2200" b="1" dirty="0" smtClean="0"/>
            <a:t>(5 and 23 S) </a:t>
          </a:r>
          <a:endParaRPr lang="ar-EG" sz="2200" b="1" dirty="0"/>
        </a:p>
      </dgm:t>
    </dgm:pt>
    <dgm:pt modelId="{04B4D9AE-0335-4DC8-9CDC-100DB58055F0}" type="parTrans" cxnId="{B1E8DEC1-EF13-4295-917F-228BEF6BDAE7}">
      <dgm:prSet/>
      <dgm:spPr/>
      <dgm:t>
        <a:bodyPr/>
        <a:lstStyle/>
        <a:p>
          <a:pPr rtl="1"/>
          <a:endParaRPr lang="ar-EG"/>
        </a:p>
      </dgm:t>
    </dgm:pt>
    <dgm:pt modelId="{44295360-AC15-49E0-87CA-E3728345622E}" type="sibTrans" cxnId="{B1E8DEC1-EF13-4295-917F-228BEF6BDAE7}">
      <dgm:prSet/>
      <dgm:spPr/>
      <dgm:t>
        <a:bodyPr/>
        <a:lstStyle/>
        <a:p>
          <a:pPr rtl="1"/>
          <a:endParaRPr lang="ar-EG"/>
        </a:p>
      </dgm:t>
    </dgm:pt>
    <dgm:pt modelId="{CC2C1EBE-E2D3-4063-910A-3259527D7A56}">
      <dgm:prSet custT="1"/>
      <dgm:spPr/>
      <dgm:t>
        <a:bodyPr/>
        <a:lstStyle/>
        <a:p>
          <a:pPr rtl="1"/>
          <a:r>
            <a:rPr lang="en-US" sz="2100" b="1" dirty="0" smtClean="0"/>
            <a:t>34 polypeptides </a:t>
          </a:r>
          <a:endParaRPr lang="ar-EG" sz="2100" b="1" dirty="0"/>
        </a:p>
      </dgm:t>
    </dgm:pt>
    <dgm:pt modelId="{E8836C35-ECE6-4F3D-A582-320F71C9A524}" type="parTrans" cxnId="{6218E30F-C44F-4021-8597-841C135139A2}">
      <dgm:prSet/>
      <dgm:spPr/>
      <dgm:t>
        <a:bodyPr/>
        <a:lstStyle/>
        <a:p>
          <a:pPr rtl="1"/>
          <a:endParaRPr lang="ar-EG"/>
        </a:p>
      </dgm:t>
    </dgm:pt>
    <dgm:pt modelId="{97BA5655-BE5E-45D1-8797-C6D3C3D08091}" type="sibTrans" cxnId="{6218E30F-C44F-4021-8597-841C135139A2}">
      <dgm:prSet/>
      <dgm:spPr/>
      <dgm:t>
        <a:bodyPr/>
        <a:lstStyle/>
        <a:p>
          <a:pPr rtl="1"/>
          <a:endParaRPr lang="ar-EG"/>
        </a:p>
      </dgm:t>
    </dgm:pt>
    <dgm:pt modelId="{90BE98F9-F7F1-4B0D-BFAC-C73700B19D72}">
      <dgm:prSet custT="1"/>
      <dgm:spPr/>
      <dgm:t>
        <a:bodyPr/>
        <a:lstStyle/>
        <a:p>
          <a:pPr rtl="1"/>
          <a:r>
            <a:rPr lang="en-US" sz="2100" b="1" dirty="0" smtClean="0"/>
            <a:t>21 polypeptides</a:t>
          </a:r>
          <a:endParaRPr lang="ar-EG" sz="2100" b="1" dirty="0"/>
        </a:p>
      </dgm:t>
    </dgm:pt>
    <dgm:pt modelId="{6935E885-18CD-4A9F-8F19-62E6CDB7798B}" type="parTrans" cxnId="{D3D2112B-2DA1-4F59-8ED8-7DE9A09E9FFD}">
      <dgm:prSet/>
      <dgm:spPr/>
      <dgm:t>
        <a:bodyPr/>
        <a:lstStyle/>
        <a:p>
          <a:pPr rtl="1"/>
          <a:endParaRPr lang="ar-EG"/>
        </a:p>
      </dgm:t>
    </dgm:pt>
    <dgm:pt modelId="{E382AD0D-1EF1-42F6-84D5-24D2608BE75E}" type="sibTrans" cxnId="{D3D2112B-2DA1-4F59-8ED8-7DE9A09E9FFD}">
      <dgm:prSet/>
      <dgm:spPr/>
      <dgm:t>
        <a:bodyPr/>
        <a:lstStyle/>
        <a:p>
          <a:pPr rtl="1"/>
          <a:endParaRPr lang="ar-EG"/>
        </a:p>
      </dgm:t>
    </dgm:pt>
    <dgm:pt modelId="{E68169B6-1F0C-4E94-ACBB-B70AF88D6709}">
      <dgm:prSet custT="1"/>
      <dgm:spPr/>
      <dgm:t>
        <a:bodyPr/>
        <a:lstStyle/>
        <a:p>
          <a:pPr rtl="1"/>
          <a:r>
            <a:rPr lang="en-US" sz="2200" b="1" dirty="0" smtClean="0"/>
            <a:t>one </a:t>
          </a:r>
          <a:r>
            <a:rPr lang="en-US" sz="2200" b="1" dirty="0" err="1" smtClean="0"/>
            <a:t>rRNA</a:t>
          </a:r>
          <a:r>
            <a:rPr lang="en-US" sz="2200" b="1" dirty="0" smtClean="0"/>
            <a:t> </a:t>
          </a:r>
          <a:r>
            <a:rPr lang="ar-EG" sz="2200" b="1" dirty="0" smtClean="0"/>
            <a:t>(</a:t>
          </a:r>
          <a:r>
            <a:rPr lang="en-US" sz="2200" b="1" dirty="0" smtClean="0"/>
            <a:t>(16 S</a:t>
          </a:r>
          <a:endParaRPr lang="ar-EG" sz="2200" b="1" dirty="0"/>
        </a:p>
      </dgm:t>
    </dgm:pt>
    <dgm:pt modelId="{B4522EC0-1A0C-482D-84B4-60C405160F94}" type="parTrans" cxnId="{55D3E228-677F-45DF-A85A-8C3DB2BA4BBF}">
      <dgm:prSet/>
      <dgm:spPr/>
      <dgm:t>
        <a:bodyPr/>
        <a:lstStyle/>
        <a:p>
          <a:pPr rtl="1"/>
          <a:endParaRPr lang="ar-EG"/>
        </a:p>
      </dgm:t>
    </dgm:pt>
    <dgm:pt modelId="{5591461F-A3C5-46ED-AEBE-33F72F1DB77C}" type="sibTrans" cxnId="{55D3E228-677F-45DF-A85A-8C3DB2BA4BBF}">
      <dgm:prSet/>
      <dgm:spPr/>
      <dgm:t>
        <a:bodyPr/>
        <a:lstStyle/>
        <a:p>
          <a:pPr rtl="1"/>
          <a:endParaRPr lang="ar-EG"/>
        </a:p>
      </dgm:t>
    </dgm:pt>
    <dgm:pt modelId="{A5F1FAC0-CAB7-4277-9F0E-7608C5A5907D}" type="pres">
      <dgm:prSet presAssocID="{D73E766D-9CA9-44B8-877D-6AD7FE239F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4C1D93EF-DD6E-458B-9EFF-F40077FF10B0}" type="pres">
      <dgm:prSet presAssocID="{AC6410EB-EC12-4E61-A51A-B8AB08B61894}" presName="hierRoot1" presStyleCnt="0"/>
      <dgm:spPr/>
    </dgm:pt>
    <dgm:pt modelId="{3D06AEC1-CDF9-4505-ADED-1E56D471C8A5}" type="pres">
      <dgm:prSet presAssocID="{AC6410EB-EC12-4E61-A51A-B8AB08B61894}" presName="composite" presStyleCnt="0"/>
      <dgm:spPr/>
    </dgm:pt>
    <dgm:pt modelId="{077E03E6-0ECE-433C-875B-22FB4D7F4C24}" type="pres">
      <dgm:prSet presAssocID="{AC6410EB-EC12-4E61-A51A-B8AB08B61894}" presName="background" presStyleLbl="node0" presStyleIdx="0" presStyleCnt="1"/>
      <dgm:spPr/>
    </dgm:pt>
    <dgm:pt modelId="{9FCA72E1-88B1-4889-B04A-077404E416BD}" type="pres">
      <dgm:prSet presAssocID="{AC6410EB-EC12-4E61-A51A-B8AB08B61894}" presName="text" presStyleLbl="fgAcc0" presStyleIdx="0" presStyleCnt="1" custScaleX="20401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AAC71BD-8510-45BF-991B-1A106930485A}" type="pres">
      <dgm:prSet presAssocID="{AC6410EB-EC12-4E61-A51A-B8AB08B61894}" presName="hierChild2" presStyleCnt="0"/>
      <dgm:spPr/>
    </dgm:pt>
    <dgm:pt modelId="{B4ABF77A-B415-48F3-A97C-335F8F97D96B}" type="pres">
      <dgm:prSet presAssocID="{A7E22368-46AC-4A50-876C-045AAD0B8956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969F2E10-3B65-4C4C-8E57-74DBE24A5FAA}" type="pres">
      <dgm:prSet presAssocID="{BC2CE116-1D69-442A-9528-B6A05B2DFACE}" presName="hierRoot2" presStyleCnt="0"/>
      <dgm:spPr/>
    </dgm:pt>
    <dgm:pt modelId="{78A5949E-D9E6-4F78-9DCD-8D9B94582273}" type="pres">
      <dgm:prSet presAssocID="{BC2CE116-1D69-442A-9528-B6A05B2DFACE}" presName="composite2" presStyleCnt="0"/>
      <dgm:spPr/>
    </dgm:pt>
    <dgm:pt modelId="{BC89E83D-F677-4291-9DC9-F49E165387B1}" type="pres">
      <dgm:prSet presAssocID="{BC2CE116-1D69-442A-9528-B6A05B2DFACE}" presName="background2" presStyleLbl="node2" presStyleIdx="0" presStyleCnt="2"/>
      <dgm:spPr/>
    </dgm:pt>
    <dgm:pt modelId="{E0263419-DF64-4025-906A-3FB822CEFBDF}" type="pres">
      <dgm:prSet presAssocID="{BC2CE116-1D69-442A-9528-B6A05B2DFACE}" presName="text2" presStyleLbl="fgAcc2" presStyleIdx="0" presStyleCnt="2" custScaleX="15244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0333F2D-0042-4B58-8522-5A1FE4523571}" type="pres">
      <dgm:prSet presAssocID="{BC2CE116-1D69-442A-9528-B6A05B2DFACE}" presName="hierChild3" presStyleCnt="0"/>
      <dgm:spPr/>
    </dgm:pt>
    <dgm:pt modelId="{CE1261B3-0E69-4F50-BA42-697CE242C521}" type="pres">
      <dgm:prSet presAssocID="{E8836C35-ECE6-4F3D-A582-320F71C9A524}" presName="Name17" presStyleLbl="parChTrans1D3" presStyleIdx="0" presStyleCnt="4"/>
      <dgm:spPr/>
      <dgm:t>
        <a:bodyPr/>
        <a:lstStyle/>
        <a:p>
          <a:pPr rtl="1"/>
          <a:endParaRPr lang="ar-EG"/>
        </a:p>
      </dgm:t>
    </dgm:pt>
    <dgm:pt modelId="{788AFC5D-40DE-42EB-AA09-86E9EA61C1E5}" type="pres">
      <dgm:prSet presAssocID="{CC2C1EBE-E2D3-4063-910A-3259527D7A56}" presName="hierRoot3" presStyleCnt="0"/>
      <dgm:spPr/>
    </dgm:pt>
    <dgm:pt modelId="{49905A1A-E2DC-4D1F-8808-3A25F6007C64}" type="pres">
      <dgm:prSet presAssocID="{CC2C1EBE-E2D3-4063-910A-3259527D7A56}" presName="composite3" presStyleCnt="0"/>
      <dgm:spPr/>
    </dgm:pt>
    <dgm:pt modelId="{CFE53136-22A0-41F5-A548-C7120DAE8619}" type="pres">
      <dgm:prSet presAssocID="{CC2C1EBE-E2D3-4063-910A-3259527D7A56}" presName="background3" presStyleLbl="node3" presStyleIdx="0" presStyleCnt="4"/>
      <dgm:spPr/>
    </dgm:pt>
    <dgm:pt modelId="{C3C2CF70-04EA-4F4F-A4DE-CA2D47A3CBB2}" type="pres">
      <dgm:prSet presAssocID="{CC2C1EBE-E2D3-4063-910A-3259527D7A56}" presName="text3" presStyleLbl="fgAcc3" presStyleIdx="0" presStyleCnt="4" custScaleX="147123" custLinFactNeighborX="-4850" custLinFactNeighborY="273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A2563BD-C1BE-4F1B-8038-7118D930EAD8}" type="pres">
      <dgm:prSet presAssocID="{CC2C1EBE-E2D3-4063-910A-3259527D7A56}" presName="hierChild4" presStyleCnt="0"/>
      <dgm:spPr/>
    </dgm:pt>
    <dgm:pt modelId="{64C581E6-575C-48E8-A210-9F5CC461A0F9}" type="pres">
      <dgm:prSet presAssocID="{04B4D9AE-0335-4DC8-9CDC-100DB58055F0}" presName="Name17" presStyleLbl="parChTrans1D3" presStyleIdx="1" presStyleCnt="4"/>
      <dgm:spPr/>
      <dgm:t>
        <a:bodyPr/>
        <a:lstStyle/>
        <a:p>
          <a:pPr rtl="1"/>
          <a:endParaRPr lang="ar-EG"/>
        </a:p>
      </dgm:t>
    </dgm:pt>
    <dgm:pt modelId="{71C3F950-F91B-49AA-AB33-3CD8E963CEEF}" type="pres">
      <dgm:prSet presAssocID="{021FC775-2B77-450B-A42D-3284A33FE396}" presName="hierRoot3" presStyleCnt="0"/>
      <dgm:spPr/>
    </dgm:pt>
    <dgm:pt modelId="{6F9CC4F7-8C33-4A6D-9AC5-56BF0CB17C10}" type="pres">
      <dgm:prSet presAssocID="{021FC775-2B77-450B-A42D-3284A33FE396}" presName="composite3" presStyleCnt="0"/>
      <dgm:spPr/>
    </dgm:pt>
    <dgm:pt modelId="{C6E360FA-E49F-49FA-9F74-E0CC62809EED}" type="pres">
      <dgm:prSet presAssocID="{021FC775-2B77-450B-A42D-3284A33FE396}" presName="background3" presStyleLbl="node3" presStyleIdx="1" presStyleCnt="4"/>
      <dgm:spPr/>
    </dgm:pt>
    <dgm:pt modelId="{8266859A-BE0B-44E8-B04D-2B17583C00D5}" type="pres">
      <dgm:prSet presAssocID="{021FC775-2B77-450B-A42D-3284A33FE396}" presName="text3" presStyleLbl="fgAcc3" presStyleIdx="1" presStyleCnt="4" custScaleX="14791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C21A79B-68DF-466B-9A53-706A42CA6058}" type="pres">
      <dgm:prSet presAssocID="{021FC775-2B77-450B-A42D-3284A33FE396}" presName="hierChild4" presStyleCnt="0"/>
      <dgm:spPr/>
    </dgm:pt>
    <dgm:pt modelId="{A6D5B5D7-979D-4518-B9F8-B733FC7A59A9}" type="pres">
      <dgm:prSet presAssocID="{10C50A27-011A-4577-9421-DAB947BDA514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275F909E-1B32-47DE-BD78-BA996A6E3857}" type="pres">
      <dgm:prSet presAssocID="{220865B8-56C4-49E9-BB86-DC6AC6FCD032}" presName="hierRoot2" presStyleCnt="0"/>
      <dgm:spPr/>
    </dgm:pt>
    <dgm:pt modelId="{60D7D651-90C0-429A-AC19-92D492F678A5}" type="pres">
      <dgm:prSet presAssocID="{220865B8-56C4-49E9-BB86-DC6AC6FCD032}" presName="composite2" presStyleCnt="0"/>
      <dgm:spPr/>
    </dgm:pt>
    <dgm:pt modelId="{C2FF3A59-8BE0-41BB-BF39-8C2D4709C6F5}" type="pres">
      <dgm:prSet presAssocID="{220865B8-56C4-49E9-BB86-DC6AC6FCD032}" presName="background2" presStyleLbl="node2" presStyleIdx="1" presStyleCnt="2"/>
      <dgm:spPr/>
    </dgm:pt>
    <dgm:pt modelId="{0BB4E92D-0295-4105-9A57-3F025BE49CC7}" type="pres">
      <dgm:prSet presAssocID="{220865B8-56C4-49E9-BB86-DC6AC6FCD032}" presName="text2" presStyleLbl="fgAcc2" presStyleIdx="1" presStyleCnt="2" custScaleX="15360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4A27664-6D5D-4FAA-A490-DCCE76F0BE28}" type="pres">
      <dgm:prSet presAssocID="{220865B8-56C4-49E9-BB86-DC6AC6FCD032}" presName="hierChild3" presStyleCnt="0"/>
      <dgm:spPr/>
    </dgm:pt>
    <dgm:pt modelId="{1C820BB3-C4DE-48FE-8C67-7745FEA5F293}" type="pres">
      <dgm:prSet presAssocID="{6935E885-18CD-4A9F-8F19-62E6CDB7798B}" presName="Name17" presStyleLbl="parChTrans1D3" presStyleIdx="2" presStyleCnt="4"/>
      <dgm:spPr/>
      <dgm:t>
        <a:bodyPr/>
        <a:lstStyle/>
        <a:p>
          <a:pPr rtl="1"/>
          <a:endParaRPr lang="ar-EG"/>
        </a:p>
      </dgm:t>
    </dgm:pt>
    <dgm:pt modelId="{203CC66F-4308-4CD7-907B-415118AC06CD}" type="pres">
      <dgm:prSet presAssocID="{90BE98F9-F7F1-4B0D-BFAC-C73700B19D72}" presName="hierRoot3" presStyleCnt="0"/>
      <dgm:spPr/>
    </dgm:pt>
    <dgm:pt modelId="{66BE7D4C-B29A-4323-B0E2-BFD94657CFC3}" type="pres">
      <dgm:prSet presAssocID="{90BE98F9-F7F1-4B0D-BFAC-C73700B19D72}" presName="composite3" presStyleCnt="0"/>
      <dgm:spPr/>
    </dgm:pt>
    <dgm:pt modelId="{43B204F5-B6DB-482F-8E2C-8435C9DE3902}" type="pres">
      <dgm:prSet presAssocID="{90BE98F9-F7F1-4B0D-BFAC-C73700B19D72}" presName="background3" presStyleLbl="node3" presStyleIdx="2" presStyleCnt="4"/>
      <dgm:spPr/>
    </dgm:pt>
    <dgm:pt modelId="{977FC24A-DEE3-4D20-B65D-68EC3876CEBE}" type="pres">
      <dgm:prSet presAssocID="{90BE98F9-F7F1-4B0D-BFAC-C73700B19D72}" presName="text3" presStyleLbl="fgAcc3" presStyleIdx="2" presStyleCnt="4" custScaleX="15276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AB56629-0327-4C5A-91AD-A7C241B25531}" type="pres">
      <dgm:prSet presAssocID="{90BE98F9-F7F1-4B0D-BFAC-C73700B19D72}" presName="hierChild4" presStyleCnt="0"/>
      <dgm:spPr/>
    </dgm:pt>
    <dgm:pt modelId="{4FA19646-4ABD-4DDE-A37B-A3986533F329}" type="pres">
      <dgm:prSet presAssocID="{B4522EC0-1A0C-482D-84B4-60C405160F94}" presName="Name17" presStyleLbl="parChTrans1D3" presStyleIdx="3" presStyleCnt="4"/>
      <dgm:spPr/>
      <dgm:t>
        <a:bodyPr/>
        <a:lstStyle/>
        <a:p>
          <a:pPr rtl="1"/>
          <a:endParaRPr lang="ar-EG"/>
        </a:p>
      </dgm:t>
    </dgm:pt>
    <dgm:pt modelId="{2B9E6997-CC11-485C-9C6F-D37D02EFAD2F}" type="pres">
      <dgm:prSet presAssocID="{E68169B6-1F0C-4E94-ACBB-B70AF88D6709}" presName="hierRoot3" presStyleCnt="0"/>
      <dgm:spPr/>
    </dgm:pt>
    <dgm:pt modelId="{62D08ADD-F24D-4060-ADDA-5C6D8EBE0774}" type="pres">
      <dgm:prSet presAssocID="{E68169B6-1F0C-4E94-ACBB-B70AF88D6709}" presName="composite3" presStyleCnt="0"/>
      <dgm:spPr/>
    </dgm:pt>
    <dgm:pt modelId="{5F2F6C93-249B-40B2-84FB-DA5D16C8447F}" type="pres">
      <dgm:prSet presAssocID="{E68169B6-1F0C-4E94-ACBB-B70AF88D6709}" presName="background3" presStyleLbl="node3" presStyleIdx="3" presStyleCnt="4"/>
      <dgm:spPr/>
    </dgm:pt>
    <dgm:pt modelId="{BA6FA59B-5C4E-4F2C-AE62-9F94C374C303}" type="pres">
      <dgm:prSet presAssocID="{E68169B6-1F0C-4E94-ACBB-B70AF88D6709}" presName="text3" presStyleLbl="fgAcc3" presStyleIdx="3" presStyleCnt="4" custScaleX="12779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324F178-4820-43E1-9DF4-30481DA6A7F7}" type="pres">
      <dgm:prSet presAssocID="{E68169B6-1F0C-4E94-ACBB-B70AF88D6709}" presName="hierChild4" presStyleCnt="0"/>
      <dgm:spPr/>
    </dgm:pt>
  </dgm:ptLst>
  <dgm:cxnLst>
    <dgm:cxn modelId="{D113B536-55C3-4601-95B0-AD6FC706C3A3}" srcId="{AC6410EB-EC12-4E61-A51A-B8AB08B61894}" destId="{BC2CE116-1D69-442A-9528-B6A05B2DFACE}" srcOrd="0" destOrd="0" parTransId="{A7E22368-46AC-4A50-876C-045AAD0B8956}" sibTransId="{F786A509-3CF8-4F40-8F2D-2D99CE87CAB2}"/>
    <dgm:cxn modelId="{6218E30F-C44F-4021-8597-841C135139A2}" srcId="{BC2CE116-1D69-442A-9528-B6A05B2DFACE}" destId="{CC2C1EBE-E2D3-4063-910A-3259527D7A56}" srcOrd="0" destOrd="0" parTransId="{E8836C35-ECE6-4F3D-A582-320F71C9A524}" sibTransId="{97BA5655-BE5E-45D1-8797-C6D3C3D08091}"/>
    <dgm:cxn modelId="{B27EEED1-7254-45F2-ABF9-88E5F12ED5EF}" type="presOf" srcId="{90BE98F9-F7F1-4B0D-BFAC-C73700B19D72}" destId="{977FC24A-DEE3-4D20-B65D-68EC3876CEBE}" srcOrd="0" destOrd="0" presId="urn:microsoft.com/office/officeart/2005/8/layout/hierarchy1"/>
    <dgm:cxn modelId="{6D5E5035-2168-4986-B433-C1D69BB0860C}" type="presOf" srcId="{CC2C1EBE-E2D3-4063-910A-3259527D7A56}" destId="{C3C2CF70-04EA-4F4F-A4DE-CA2D47A3CBB2}" srcOrd="0" destOrd="0" presId="urn:microsoft.com/office/officeart/2005/8/layout/hierarchy1"/>
    <dgm:cxn modelId="{FE0516A3-C525-4643-89E3-05A31B3AFCCA}" type="presOf" srcId="{A7E22368-46AC-4A50-876C-045AAD0B8956}" destId="{B4ABF77A-B415-48F3-A97C-335F8F97D96B}" srcOrd="0" destOrd="0" presId="urn:microsoft.com/office/officeart/2005/8/layout/hierarchy1"/>
    <dgm:cxn modelId="{7CEDA17B-C8BE-4B63-A6AE-2F8B3F880D3F}" type="presOf" srcId="{6935E885-18CD-4A9F-8F19-62E6CDB7798B}" destId="{1C820BB3-C4DE-48FE-8C67-7745FEA5F293}" srcOrd="0" destOrd="0" presId="urn:microsoft.com/office/officeart/2005/8/layout/hierarchy1"/>
    <dgm:cxn modelId="{26902472-3B1E-45F5-901B-338535B9ECA0}" type="presOf" srcId="{E8836C35-ECE6-4F3D-A582-320F71C9A524}" destId="{CE1261B3-0E69-4F50-BA42-697CE242C521}" srcOrd="0" destOrd="0" presId="urn:microsoft.com/office/officeart/2005/8/layout/hierarchy1"/>
    <dgm:cxn modelId="{1B048DAD-6B63-440D-A40C-CBB761110340}" type="presOf" srcId="{04B4D9AE-0335-4DC8-9CDC-100DB58055F0}" destId="{64C581E6-575C-48E8-A210-9F5CC461A0F9}" srcOrd="0" destOrd="0" presId="urn:microsoft.com/office/officeart/2005/8/layout/hierarchy1"/>
    <dgm:cxn modelId="{B1E8DEC1-EF13-4295-917F-228BEF6BDAE7}" srcId="{BC2CE116-1D69-442A-9528-B6A05B2DFACE}" destId="{021FC775-2B77-450B-A42D-3284A33FE396}" srcOrd="1" destOrd="0" parTransId="{04B4D9AE-0335-4DC8-9CDC-100DB58055F0}" sibTransId="{44295360-AC15-49E0-87CA-E3728345622E}"/>
    <dgm:cxn modelId="{CA8AB202-2FA7-403B-9D64-8B712F04F521}" type="presOf" srcId="{220865B8-56C4-49E9-BB86-DC6AC6FCD032}" destId="{0BB4E92D-0295-4105-9A57-3F025BE49CC7}" srcOrd="0" destOrd="0" presId="urn:microsoft.com/office/officeart/2005/8/layout/hierarchy1"/>
    <dgm:cxn modelId="{4D013379-F0DA-4A20-BFA1-7AB831EC05E1}" type="presOf" srcId="{E68169B6-1F0C-4E94-ACBB-B70AF88D6709}" destId="{BA6FA59B-5C4E-4F2C-AE62-9F94C374C303}" srcOrd="0" destOrd="0" presId="urn:microsoft.com/office/officeart/2005/8/layout/hierarchy1"/>
    <dgm:cxn modelId="{E06FAD32-05DE-4AC9-B754-488925F667AF}" type="presOf" srcId="{BC2CE116-1D69-442A-9528-B6A05B2DFACE}" destId="{E0263419-DF64-4025-906A-3FB822CEFBDF}" srcOrd="0" destOrd="0" presId="urn:microsoft.com/office/officeart/2005/8/layout/hierarchy1"/>
    <dgm:cxn modelId="{FC000C7E-9031-4296-B031-3EFDA4E683A7}" type="presOf" srcId="{021FC775-2B77-450B-A42D-3284A33FE396}" destId="{8266859A-BE0B-44E8-B04D-2B17583C00D5}" srcOrd="0" destOrd="0" presId="urn:microsoft.com/office/officeart/2005/8/layout/hierarchy1"/>
    <dgm:cxn modelId="{9B11EBA7-7A74-4C0C-A767-83738998EBDA}" type="presOf" srcId="{B4522EC0-1A0C-482D-84B4-60C405160F94}" destId="{4FA19646-4ABD-4DDE-A37B-A3986533F329}" srcOrd="0" destOrd="0" presId="urn:microsoft.com/office/officeart/2005/8/layout/hierarchy1"/>
    <dgm:cxn modelId="{D3D2112B-2DA1-4F59-8ED8-7DE9A09E9FFD}" srcId="{220865B8-56C4-49E9-BB86-DC6AC6FCD032}" destId="{90BE98F9-F7F1-4B0D-BFAC-C73700B19D72}" srcOrd="0" destOrd="0" parTransId="{6935E885-18CD-4A9F-8F19-62E6CDB7798B}" sibTransId="{E382AD0D-1EF1-42F6-84D5-24D2608BE75E}"/>
    <dgm:cxn modelId="{6B2E4066-9CE0-4DBA-A890-865AFBA2707D}" srcId="{AC6410EB-EC12-4E61-A51A-B8AB08B61894}" destId="{220865B8-56C4-49E9-BB86-DC6AC6FCD032}" srcOrd="1" destOrd="0" parTransId="{10C50A27-011A-4577-9421-DAB947BDA514}" sibTransId="{C0C5F623-1DAF-49B7-B75F-02ED9BBCE792}"/>
    <dgm:cxn modelId="{766EC58E-A4A8-44E3-9DDE-D3E84A2B55AB}" type="presOf" srcId="{AC6410EB-EC12-4E61-A51A-B8AB08B61894}" destId="{9FCA72E1-88B1-4889-B04A-077404E416BD}" srcOrd="0" destOrd="0" presId="urn:microsoft.com/office/officeart/2005/8/layout/hierarchy1"/>
    <dgm:cxn modelId="{628010C9-4DB3-49D7-B224-0116EC73C0BA}" type="presOf" srcId="{D73E766D-9CA9-44B8-877D-6AD7FE239FA4}" destId="{A5F1FAC0-CAB7-4277-9F0E-7608C5A5907D}" srcOrd="0" destOrd="0" presId="urn:microsoft.com/office/officeart/2005/8/layout/hierarchy1"/>
    <dgm:cxn modelId="{D0B7673F-B878-4F2B-B3A9-6A724020CB16}" type="presOf" srcId="{10C50A27-011A-4577-9421-DAB947BDA514}" destId="{A6D5B5D7-979D-4518-B9F8-B733FC7A59A9}" srcOrd="0" destOrd="0" presId="urn:microsoft.com/office/officeart/2005/8/layout/hierarchy1"/>
    <dgm:cxn modelId="{55D3E228-677F-45DF-A85A-8C3DB2BA4BBF}" srcId="{220865B8-56C4-49E9-BB86-DC6AC6FCD032}" destId="{E68169B6-1F0C-4E94-ACBB-B70AF88D6709}" srcOrd="1" destOrd="0" parTransId="{B4522EC0-1A0C-482D-84B4-60C405160F94}" sibTransId="{5591461F-A3C5-46ED-AEBE-33F72F1DB77C}"/>
    <dgm:cxn modelId="{6C13DB32-C679-4EBE-AE94-F804E4ACEA87}" srcId="{D73E766D-9CA9-44B8-877D-6AD7FE239FA4}" destId="{AC6410EB-EC12-4E61-A51A-B8AB08B61894}" srcOrd="0" destOrd="0" parTransId="{30010AE9-8A58-48A1-B5FF-9AAEAA1999D3}" sibTransId="{9E898D85-42B6-4601-9B99-0DC8B8C7789D}"/>
    <dgm:cxn modelId="{029EAAC0-EA43-4366-BBA2-5A09C72964C2}" type="presParOf" srcId="{A5F1FAC0-CAB7-4277-9F0E-7608C5A5907D}" destId="{4C1D93EF-DD6E-458B-9EFF-F40077FF10B0}" srcOrd="0" destOrd="0" presId="urn:microsoft.com/office/officeart/2005/8/layout/hierarchy1"/>
    <dgm:cxn modelId="{4A8E1815-655F-4E2E-8230-90CE9A259E55}" type="presParOf" srcId="{4C1D93EF-DD6E-458B-9EFF-F40077FF10B0}" destId="{3D06AEC1-CDF9-4505-ADED-1E56D471C8A5}" srcOrd="0" destOrd="0" presId="urn:microsoft.com/office/officeart/2005/8/layout/hierarchy1"/>
    <dgm:cxn modelId="{854742F2-9EC7-4E97-B0A3-A01BDDB73643}" type="presParOf" srcId="{3D06AEC1-CDF9-4505-ADED-1E56D471C8A5}" destId="{077E03E6-0ECE-433C-875B-22FB4D7F4C24}" srcOrd="0" destOrd="0" presId="urn:microsoft.com/office/officeart/2005/8/layout/hierarchy1"/>
    <dgm:cxn modelId="{0C0D64B1-70B7-4CA8-8C2C-9C0E1DE0452C}" type="presParOf" srcId="{3D06AEC1-CDF9-4505-ADED-1E56D471C8A5}" destId="{9FCA72E1-88B1-4889-B04A-077404E416BD}" srcOrd="1" destOrd="0" presId="urn:microsoft.com/office/officeart/2005/8/layout/hierarchy1"/>
    <dgm:cxn modelId="{3CD1D4D4-C618-4BC9-8EFA-49D40D109A4B}" type="presParOf" srcId="{4C1D93EF-DD6E-458B-9EFF-F40077FF10B0}" destId="{BAAC71BD-8510-45BF-991B-1A106930485A}" srcOrd="1" destOrd="0" presId="urn:microsoft.com/office/officeart/2005/8/layout/hierarchy1"/>
    <dgm:cxn modelId="{ADE7BB90-4402-463D-A5CE-65AE98DA917E}" type="presParOf" srcId="{BAAC71BD-8510-45BF-991B-1A106930485A}" destId="{B4ABF77A-B415-48F3-A97C-335F8F97D96B}" srcOrd="0" destOrd="0" presId="urn:microsoft.com/office/officeart/2005/8/layout/hierarchy1"/>
    <dgm:cxn modelId="{EB737751-8FAA-4D12-A7AE-8B419BBBF046}" type="presParOf" srcId="{BAAC71BD-8510-45BF-991B-1A106930485A}" destId="{969F2E10-3B65-4C4C-8E57-74DBE24A5FAA}" srcOrd="1" destOrd="0" presId="urn:microsoft.com/office/officeart/2005/8/layout/hierarchy1"/>
    <dgm:cxn modelId="{41343D3A-2760-4943-B909-A3F99E87BEDE}" type="presParOf" srcId="{969F2E10-3B65-4C4C-8E57-74DBE24A5FAA}" destId="{78A5949E-D9E6-4F78-9DCD-8D9B94582273}" srcOrd="0" destOrd="0" presId="urn:microsoft.com/office/officeart/2005/8/layout/hierarchy1"/>
    <dgm:cxn modelId="{2A297738-8B58-4771-85F1-280E6593CFD9}" type="presParOf" srcId="{78A5949E-D9E6-4F78-9DCD-8D9B94582273}" destId="{BC89E83D-F677-4291-9DC9-F49E165387B1}" srcOrd="0" destOrd="0" presId="urn:microsoft.com/office/officeart/2005/8/layout/hierarchy1"/>
    <dgm:cxn modelId="{13B8C6AB-9190-47FF-BC33-CD41F17B0BDA}" type="presParOf" srcId="{78A5949E-D9E6-4F78-9DCD-8D9B94582273}" destId="{E0263419-DF64-4025-906A-3FB822CEFBDF}" srcOrd="1" destOrd="0" presId="urn:microsoft.com/office/officeart/2005/8/layout/hierarchy1"/>
    <dgm:cxn modelId="{6FE74B73-F500-4CDC-91B9-EB3E35E5B724}" type="presParOf" srcId="{969F2E10-3B65-4C4C-8E57-74DBE24A5FAA}" destId="{50333F2D-0042-4B58-8522-5A1FE4523571}" srcOrd="1" destOrd="0" presId="urn:microsoft.com/office/officeart/2005/8/layout/hierarchy1"/>
    <dgm:cxn modelId="{5462D899-1252-455E-9233-6CC705AFBC0D}" type="presParOf" srcId="{50333F2D-0042-4B58-8522-5A1FE4523571}" destId="{CE1261B3-0E69-4F50-BA42-697CE242C521}" srcOrd="0" destOrd="0" presId="urn:microsoft.com/office/officeart/2005/8/layout/hierarchy1"/>
    <dgm:cxn modelId="{2BF7A4D3-EB75-4E08-9B00-88BBB84ACF39}" type="presParOf" srcId="{50333F2D-0042-4B58-8522-5A1FE4523571}" destId="{788AFC5D-40DE-42EB-AA09-86E9EA61C1E5}" srcOrd="1" destOrd="0" presId="urn:microsoft.com/office/officeart/2005/8/layout/hierarchy1"/>
    <dgm:cxn modelId="{7C12C426-77F1-457B-A01D-F4F88131245C}" type="presParOf" srcId="{788AFC5D-40DE-42EB-AA09-86E9EA61C1E5}" destId="{49905A1A-E2DC-4D1F-8808-3A25F6007C64}" srcOrd="0" destOrd="0" presId="urn:microsoft.com/office/officeart/2005/8/layout/hierarchy1"/>
    <dgm:cxn modelId="{F1B72A9D-62CE-4FDA-B20E-6F5C051A86DA}" type="presParOf" srcId="{49905A1A-E2DC-4D1F-8808-3A25F6007C64}" destId="{CFE53136-22A0-41F5-A548-C7120DAE8619}" srcOrd="0" destOrd="0" presId="urn:microsoft.com/office/officeart/2005/8/layout/hierarchy1"/>
    <dgm:cxn modelId="{5F10B8B1-2DA3-4359-BEEF-D943F83CE805}" type="presParOf" srcId="{49905A1A-E2DC-4D1F-8808-3A25F6007C64}" destId="{C3C2CF70-04EA-4F4F-A4DE-CA2D47A3CBB2}" srcOrd="1" destOrd="0" presId="urn:microsoft.com/office/officeart/2005/8/layout/hierarchy1"/>
    <dgm:cxn modelId="{B7EE3306-EB91-48D8-BA16-3EBE53F5A4E2}" type="presParOf" srcId="{788AFC5D-40DE-42EB-AA09-86E9EA61C1E5}" destId="{CA2563BD-C1BE-4F1B-8038-7118D930EAD8}" srcOrd="1" destOrd="0" presId="urn:microsoft.com/office/officeart/2005/8/layout/hierarchy1"/>
    <dgm:cxn modelId="{6A2D3AA5-DD0D-4B14-BDAE-378F18F274B2}" type="presParOf" srcId="{50333F2D-0042-4B58-8522-5A1FE4523571}" destId="{64C581E6-575C-48E8-A210-9F5CC461A0F9}" srcOrd="2" destOrd="0" presId="urn:microsoft.com/office/officeart/2005/8/layout/hierarchy1"/>
    <dgm:cxn modelId="{601381A3-E5A6-47DE-AB9D-58D8D5EC0E5D}" type="presParOf" srcId="{50333F2D-0042-4B58-8522-5A1FE4523571}" destId="{71C3F950-F91B-49AA-AB33-3CD8E963CEEF}" srcOrd="3" destOrd="0" presId="urn:microsoft.com/office/officeart/2005/8/layout/hierarchy1"/>
    <dgm:cxn modelId="{BC25276C-F9F1-4BA4-95A4-9E678BB67151}" type="presParOf" srcId="{71C3F950-F91B-49AA-AB33-3CD8E963CEEF}" destId="{6F9CC4F7-8C33-4A6D-9AC5-56BF0CB17C10}" srcOrd="0" destOrd="0" presId="urn:microsoft.com/office/officeart/2005/8/layout/hierarchy1"/>
    <dgm:cxn modelId="{8A59EBE7-B532-45DA-B3FA-9DCED3CB9430}" type="presParOf" srcId="{6F9CC4F7-8C33-4A6D-9AC5-56BF0CB17C10}" destId="{C6E360FA-E49F-49FA-9F74-E0CC62809EED}" srcOrd="0" destOrd="0" presId="urn:microsoft.com/office/officeart/2005/8/layout/hierarchy1"/>
    <dgm:cxn modelId="{623D86CE-C5E1-4504-A5A3-A0E039EE3720}" type="presParOf" srcId="{6F9CC4F7-8C33-4A6D-9AC5-56BF0CB17C10}" destId="{8266859A-BE0B-44E8-B04D-2B17583C00D5}" srcOrd="1" destOrd="0" presId="urn:microsoft.com/office/officeart/2005/8/layout/hierarchy1"/>
    <dgm:cxn modelId="{6D0AD853-5FCE-4B88-85B4-831B48EEA717}" type="presParOf" srcId="{71C3F950-F91B-49AA-AB33-3CD8E963CEEF}" destId="{1C21A79B-68DF-466B-9A53-706A42CA6058}" srcOrd="1" destOrd="0" presId="urn:microsoft.com/office/officeart/2005/8/layout/hierarchy1"/>
    <dgm:cxn modelId="{9B54568D-EEAA-429D-BB69-436E38159828}" type="presParOf" srcId="{BAAC71BD-8510-45BF-991B-1A106930485A}" destId="{A6D5B5D7-979D-4518-B9F8-B733FC7A59A9}" srcOrd="2" destOrd="0" presId="urn:microsoft.com/office/officeart/2005/8/layout/hierarchy1"/>
    <dgm:cxn modelId="{A7994F11-FA30-49E6-939B-2FA252448159}" type="presParOf" srcId="{BAAC71BD-8510-45BF-991B-1A106930485A}" destId="{275F909E-1B32-47DE-BD78-BA996A6E3857}" srcOrd="3" destOrd="0" presId="urn:microsoft.com/office/officeart/2005/8/layout/hierarchy1"/>
    <dgm:cxn modelId="{6D33EFAE-2C5C-457B-9306-FBA568B4DBFF}" type="presParOf" srcId="{275F909E-1B32-47DE-BD78-BA996A6E3857}" destId="{60D7D651-90C0-429A-AC19-92D492F678A5}" srcOrd="0" destOrd="0" presId="urn:microsoft.com/office/officeart/2005/8/layout/hierarchy1"/>
    <dgm:cxn modelId="{A0AB659E-4044-44DE-A9AB-129907BD977B}" type="presParOf" srcId="{60D7D651-90C0-429A-AC19-92D492F678A5}" destId="{C2FF3A59-8BE0-41BB-BF39-8C2D4709C6F5}" srcOrd="0" destOrd="0" presId="urn:microsoft.com/office/officeart/2005/8/layout/hierarchy1"/>
    <dgm:cxn modelId="{47A9C6D0-66DE-4BD4-A73D-569AE1366F37}" type="presParOf" srcId="{60D7D651-90C0-429A-AC19-92D492F678A5}" destId="{0BB4E92D-0295-4105-9A57-3F025BE49CC7}" srcOrd="1" destOrd="0" presId="urn:microsoft.com/office/officeart/2005/8/layout/hierarchy1"/>
    <dgm:cxn modelId="{3B04C9E2-29FC-4D6F-BB5B-886595DF2682}" type="presParOf" srcId="{275F909E-1B32-47DE-BD78-BA996A6E3857}" destId="{54A27664-6D5D-4FAA-A490-DCCE76F0BE28}" srcOrd="1" destOrd="0" presId="urn:microsoft.com/office/officeart/2005/8/layout/hierarchy1"/>
    <dgm:cxn modelId="{644DC323-BEF2-4848-AA7D-58FCEAE6EF55}" type="presParOf" srcId="{54A27664-6D5D-4FAA-A490-DCCE76F0BE28}" destId="{1C820BB3-C4DE-48FE-8C67-7745FEA5F293}" srcOrd="0" destOrd="0" presId="urn:microsoft.com/office/officeart/2005/8/layout/hierarchy1"/>
    <dgm:cxn modelId="{FAF5798B-3C13-447E-A36D-7E360A4A880D}" type="presParOf" srcId="{54A27664-6D5D-4FAA-A490-DCCE76F0BE28}" destId="{203CC66F-4308-4CD7-907B-415118AC06CD}" srcOrd="1" destOrd="0" presId="urn:microsoft.com/office/officeart/2005/8/layout/hierarchy1"/>
    <dgm:cxn modelId="{EDCE1F3C-2757-4497-AA05-E12B7F8E0E70}" type="presParOf" srcId="{203CC66F-4308-4CD7-907B-415118AC06CD}" destId="{66BE7D4C-B29A-4323-B0E2-BFD94657CFC3}" srcOrd="0" destOrd="0" presId="urn:microsoft.com/office/officeart/2005/8/layout/hierarchy1"/>
    <dgm:cxn modelId="{27C0D843-87AF-4834-8F60-5BCE15DA4A56}" type="presParOf" srcId="{66BE7D4C-B29A-4323-B0E2-BFD94657CFC3}" destId="{43B204F5-B6DB-482F-8E2C-8435C9DE3902}" srcOrd="0" destOrd="0" presId="urn:microsoft.com/office/officeart/2005/8/layout/hierarchy1"/>
    <dgm:cxn modelId="{59262B05-953A-41CB-9AA3-E415BC37888C}" type="presParOf" srcId="{66BE7D4C-B29A-4323-B0E2-BFD94657CFC3}" destId="{977FC24A-DEE3-4D20-B65D-68EC3876CEBE}" srcOrd="1" destOrd="0" presId="urn:microsoft.com/office/officeart/2005/8/layout/hierarchy1"/>
    <dgm:cxn modelId="{CB24859E-228E-4E8F-BB0C-4B3830470F8D}" type="presParOf" srcId="{203CC66F-4308-4CD7-907B-415118AC06CD}" destId="{6AB56629-0327-4C5A-91AD-A7C241B25531}" srcOrd="1" destOrd="0" presId="urn:microsoft.com/office/officeart/2005/8/layout/hierarchy1"/>
    <dgm:cxn modelId="{86CE0712-AFE2-42F6-B7C1-B0B7EA2C0DBD}" type="presParOf" srcId="{54A27664-6D5D-4FAA-A490-DCCE76F0BE28}" destId="{4FA19646-4ABD-4DDE-A37B-A3986533F329}" srcOrd="2" destOrd="0" presId="urn:microsoft.com/office/officeart/2005/8/layout/hierarchy1"/>
    <dgm:cxn modelId="{BC7C2B4A-D26F-4C6A-BA20-F743EC17F799}" type="presParOf" srcId="{54A27664-6D5D-4FAA-A490-DCCE76F0BE28}" destId="{2B9E6997-CC11-485C-9C6F-D37D02EFAD2F}" srcOrd="3" destOrd="0" presId="urn:microsoft.com/office/officeart/2005/8/layout/hierarchy1"/>
    <dgm:cxn modelId="{9B1DC284-2E79-4C15-A88F-797CE923A3F5}" type="presParOf" srcId="{2B9E6997-CC11-485C-9C6F-D37D02EFAD2F}" destId="{62D08ADD-F24D-4060-ADDA-5C6D8EBE0774}" srcOrd="0" destOrd="0" presId="urn:microsoft.com/office/officeart/2005/8/layout/hierarchy1"/>
    <dgm:cxn modelId="{72C7D6AF-E1E9-48AD-B984-A27ECCF45985}" type="presParOf" srcId="{62D08ADD-F24D-4060-ADDA-5C6D8EBE0774}" destId="{5F2F6C93-249B-40B2-84FB-DA5D16C8447F}" srcOrd="0" destOrd="0" presId="urn:microsoft.com/office/officeart/2005/8/layout/hierarchy1"/>
    <dgm:cxn modelId="{C22679BA-8240-488B-9ED2-4B6CCEB4748B}" type="presParOf" srcId="{62D08ADD-F24D-4060-ADDA-5C6D8EBE0774}" destId="{BA6FA59B-5C4E-4F2C-AE62-9F94C374C303}" srcOrd="1" destOrd="0" presId="urn:microsoft.com/office/officeart/2005/8/layout/hierarchy1"/>
    <dgm:cxn modelId="{550A0CBC-9931-4A18-9454-61A4B3578BAF}" type="presParOf" srcId="{2B9E6997-CC11-485C-9C6F-D37D02EFAD2F}" destId="{D324F178-4820-43E1-9DF4-30481DA6A7F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Lipid Chemistry 1st year Medicine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6E6D03-1D6B-4A47-AA5C-5008EBF90401}" type="datetime1">
              <a:rPr lang="en-US" smtClean="0"/>
              <a:pPr/>
              <a:t>4/10/2016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A5FC7B-8258-4C20-BC69-715455C288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Lipid Chemistry 1st year Medicine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EF8BEF-12A5-4EEC-B682-16E5FA07B37A}" type="datetime1">
              <a:rPr lang="en-US" smtClean="0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E728142-388E-4987-8B5E-AEF31D9041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BFEAE-C617-4227-B074-141C1B29CA07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499E-1D60-4832-8E9E-21494787E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15B58-B947-4401-BD7A-3D907477314F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29FD-B959-49B7-8187-6DC476465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CA53C-D757-4A1F-8F6C-BB751DD234D1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F02F-CDB2-4156-BAB4-E4206F21C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91458D-5DED-4EC1-AB96-149D871FF5CD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B4134E-6BE9-4C57-AD24-FF151EC75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68DD-EA1B-41E5-BAA0-7729A7A4C3AD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BE2E-60EB-4261-A873-B99B83EAC075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538A-6AA8-4F3D-BC1D-37D1E6B44A44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1C24-FF0F-494D-BC56-B24D0D14CAC3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68A4-E2EA-4173-81D9-FBAE3B65588E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59AC-958E-45D1-9F63-985DB820EA0C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FC172-B533-441F-9769-F54F9F0E3AC6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B910-9B8F-4625-B414-8D095F7A7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760-674B-4182-ABAD-7E22191048F0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A80BB8-CE72-43E7-9855-5BB880981017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24D3-1F17-4DC2-9CF9-CA42338A94B0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468-8BBA-443C-A1ED-1FEA34089203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E555E-F8C6-4397-8D83-697E5C1106CE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7756-5748-48D7-A6F3-AC5A5C1C4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D2D-140F-4B94-A8C5-0594FBBB1095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782C9-F61C-4BA6-A92E-72F0D400F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D45DE-83D4-458D-9E9F-C90A23148887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6A0D-3EB2-45D4-8E63-7168747A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ED093-E63D-4DE6-9B69-8548ABA16283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E7D2-E5D2-4A28-B8EF-EC409551F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D39C2-4E7B-485B-8C02-D579B2CF1486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2C2D-FECB-4343-A33C-06F37E420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06E28-8816-4B34-BECF-7A522307C14E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897E-E3DD-4708-B586-DB0E6F08A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EB790-F228-4861-808F-1F1CF6A7B927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4A4F6-C159-4B65-96B8-3ABC035F8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4D1299C4-0FD2-4AEA-9597-E2F2232B8402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shuzan.ali@fmed.bu.edu.eg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E8E1E61-304E-49DA-AA6E-8A2C4CD5AA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55FBC-5CD6-4C4E-A581-BAC7ABDB5E34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014BD2-79D2-42FD-96BE-C6624B2DFF6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1447800"/>
          </a:xfrm>
        </p:spPr>
        <p:txBody>
          <a:bodyPr>
            <a:noAutofit/>
          </a:bodyPr>
          <a:lstStyle/>
          <a:p>
            <a:pPr algn="ctr"/>
            <a:r>
              <a:rPr sz="3600" smtClean="0">
                <a:solidFill>
                  <a:schemeClr val="tx1"/>
                </a:solidFill>
                <a:effectLst>
                  <a:outerShdw dist="469900" dir="19200000" sx="96000" sy="96000" algn="ctr" rotWithShape="0">
                    <a:srgbClr val="FF0000">
                      <a:alpha val="79000"/>
                    </a:srgbClr>
                  </a:outerShdw>
                </a:effectLst>
                <a:latin typeface="Britannic Bold" pitchFamily="34" charset="0"/>
              </a:rPr>
              <a:t>Ribonucleic acid  Structure</a:t>
            </a:r>
            <a:endParaRPr lang="ar-EG" sz="3600" b="1" dirty="0">
              <a:solidFill>
                <a:schemeClr val="tx1"/>
              </a:solidFill>
              <a:effectLst>
                <a:outerShdw dist="469900" dir="19200000" sx="96000" sy="96000" algn="ctr" rotWithShape="0">
                  <a:srgbClr val="FF0000">
                    <a:alpha val="79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7696200" cy="1371600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l"/>
            <a:r>
              <a:rPr lang="en-US" sz="3600" b="1" dirty="0" err="1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Shuzan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 Ali Mohammed, MD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Lecturer of Medical Biochemistry</a:t>
            </a:r>
          </a:p>
          <a:p>
            <a:pPr algn="l"/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Shuzan.ali@fmed.bu.edu.eg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  <a:ea typeface="+mj-ea"/>
                <a:cs typeface="+mj-cs"/>
              </a:rPr>
              <a:t>http://www.bu.edu.eg/staff/shuzanali12</a:t>
            </a:r>
          </a:p>
          <a:p>
            <a:endParaRPr lang="en-US" sz="3000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  <a:p>
            <a:endParaRPr lang="ar-EG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شعار الجامعة.bmp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24600" y="57150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0" dirty="0" err="1" smtClean="0">
                <a:latin typeface="Mistral" pitchFamily="66" charset="0"/>
              </a:rPr>
              <a:t>Shuzan</a:t>
            </a:r>
            <a:r>
              <a:rPr lang="en-US" sz="3600" b="0" dirty="0" smtClean="0">
                <a:latin typeface="Mistral" pitchFamily="66" charset="0"/>
              </a:rPr>
              <a:t> Ali</a:t>
            </a:r>
            <a:endParaRPr lang="ar-EG" sz="3600" b="0" dirty="0">
              <a:latin typeface="Mistral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shuzan.ali@fmed.bu.edu.eg</a:t>
            </a:r>
            <a:endParaRPr lang="ar-E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8DAB-93BC-405D-854D-3ECD8850B864}" type="datetime8">
              <a:rPr lang="en-US" smtClean="0"/>
              <a:pPr/>
              <a:t>4/10/2016 7:34 AM</a:t>
            </a:fld>
            <a:endParaRPr lang="ar-E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71" t="-2381" r="3629" b="2560"/>
          <a:stretch>
            <a:fillRect/>
          </a:stretch>
        </p:blipFill>
        <p:spPr bwMode="auto">
          <a:xfrm>
            <a:off x="1600200" y="304800"/>
            <a:ext cx="624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0" y="3810000"/>
            <a:ext cx="1371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Extra loop</a:t>
            </a:r>
            <a:endParaRPr lang="ar-EG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143000" y="228600"/>
            <a:ext cx="1828800" cy="1219200"/>
          </a:xfrm>
          <a:prstGeom prst="cloud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endParaRPr lang="ar-EG" sz="28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28600"/>
            <a:ext cx="1752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Acceptor arm</a:t>
            </a:r>
            <a:endParaRPr lang="ar-EG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84A8-C331-4475-ADB0-DA1FD6B5F2BC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11</a:t>
            </a:fld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7162800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justLow"/>
            <a:endParaRPr lang="en-US" sz="2800" dirty="0" smtClean="0">
              <a:solidFill>
                <a:schemeClr val="bg1"/>
              </a:solidFill>
            </a:endParaRPr>
          </a:p>
          <a:p>
            <a:pPr algn="justLow"/>
            <a:endParaRPr lang="en-US" sz="2800" dirty="0" smtClean="0">
              <a:solidFill>
                <a:schemeClr val="bg1"/>
              </a:solidFill>
            </a:endParaRPr>
          </a:p>
          <a:p>
            <a:pPr algn="justLow"/>
            <a:r>
              <a:rPr lang="en-US" sz="2800" dirty="0" smtClean="0">
                <a:solidFill>
                  <a:schemeClr val="bg1"/>
                </a:solidFill>
              </a:rPr>
              <a:t>*performs structural &amp; catalytic function in </a:t>
            </a:r>
            <a:r>
              <a:rPr lang="en-US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posttranscriptional </a:t>
            </a:r>
            <a:r>
              <a:rPr lang="en-US" sz="28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modifiation</a:t>
            </a:r>
            <a:r>
              <a:rPr lang="en-US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mRNA  (splicing). </a:t>
            </a:r>
          </a:p>
          <a:p>
            <a:pPr algn="justLow"/>
            <a:endParaRPr lang="en-US" sz="2800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evel 7"/>
          <p:cNvSpPr/>
          <p:nvPr/>
        </p:nvSpPr>
        <p:spPr>
          <a:xfrm>
            <a:off x="914400" y="1447800"/>
            <a:ext cx="1752600" cy="685800"/>
          </a:xfrm>
          <a:prstGeom prst="bevel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</a:rPr>
              <a:t>snRNA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12</a:t>
            </a:fld>
            <a:endParaRPr lang="ar-EG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14400"/>
          <a:ext cx="8382000" cy="500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667000"/>
                <a:gridCol w="2743200"/>
              </a:tblGrid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Difference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 viruses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 viruses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Nucleic acid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Strand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</a:t>
                      </a:r>
                      <a:r>
                        <a:rPr lang="en-US" sz="23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 double</a:t>
                      </a: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</a:t>
                      </a:r>
                      <a:r>
                        <a:rPr lang="en-US" sz="23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double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300" b="1" kern="120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HBV</a:t>
                      </a:r>
                      <a:endParaRPr kumimoji="0" lang="en-US" sz="2300" b="1" kern="1200" dirty="0">
                        <a:solidFill>
                          <a:srgbClr val="00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HIV</a:t>
                      </a:r>
                      <a:r>
                        <a:rPr kumimoji="0" lang="en-US" sz="23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influenza, HCV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Replication  </a:t>
                      </a:r>
                      <a:endParaRPr kumimoji="0" lang="en-US" sz="23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 polymerase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 polymerase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Proofreading activity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u="non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300" b="1" u="non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u="none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2300" b="1" u="non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Liability to Mutations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Less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3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More</a:t>
                      </a:r>
                      <a:endParaRPr kumimoji="0" lang="en-US" sz="23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Vaccine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Can be prepared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Difficult</a:t>
                      </a:r>
                      <a:r>
                        <a:rPr lang="en-US" sz="23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to prepare </a:t>
                      </a:r>
                      <a:r>
                        <a:rPr kumimoji="0" lang="en-US" sz="22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(change </a:t>
                      </a:r>
                      <a:r>
                        <a:rPr lang="en-US" sz="2200" b="1" dirty="0" smtClean="0">
                          <a:solidFill>
                            <a:srgbClr val="0000CC"/>
                          </a:solidFill>
                        </a:rPr>
                        <a:t>their structures continuously)</a:t>
                      </a:r>
                      <a:endParaRPr lang="en-US" sz="22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Bevel 7"/>
          <p:cNvSpPr/>
          <p:nvPr/>
        </p:nvSpPr>
        <p:spPr>
          <a:xfrm>
            <a:off x="457200" y="152400"/>
            <a:ext cx="3124200" cy="6858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600" dirty="0" smtClean="0">
                <a:solidFill>
                  <a:schemeClr val="bg1"/>
                </a:solidFill>
              </a:rPr>
              <a:t>Viral nucleic acid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6019800"/>
            <a:ext cx="644131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Proofreading activity: c</a:t>
            </a:r>
            <a:r>
              <a:rPr lang="en-US" sz="2400" dirty="0" smtClean="0">
                <a:solidFill>
                  <a:schemeClr val="bg1"/>
                </a:solidFill>
              </a:rPr>
              <a:t>orrection of wrong base </a:t>
            </a:r>
            <a:endParaRPr lang="ar-EG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4953000"/>
          </a:xfrm>
        </p:spPr>
        <p:txBody>
          <a:bodyPr>
            <a:noAutofit/>
          </a:bodyPr>
          <a:lstStyle/>
          <a:p>
            <a:pPr algn="justLow"/>
            <a:endParaRPr lang="ar-EG" sz="2400" dirty="0"/>
          </a:p>
        </p:txBody>
      </p:sp>
      <p:sp>
        <p:nvSpPr>
          <p:cNvPr id="4" name="Bevel 3"/>
          <p:cNvSpPr/>
          <p:nvPr/>
        </p:nvSpPr>
        <p:spPr>
          <a:xfrm>
            <a:off x="2895600" y="152400"/>
            <a:ext cx="2819400" cy="4572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09600"/>
            <a:ext cx="769620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The gene (DNA) undergoing </a:t>
            </a:r>
            <a:r>
              <a:rPr lang="en-US" sz="2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transcription</a:t>
            </a:r>
            <a:r>
              <a:rPr lang="en-US" sz="2200" dirty="0" smtClean="0">
                <a:solidFill>
                  <a:schemeClr val="bg1"/>
                </a:solidFill>
              </a:rPr>
              <a:t> into mRNA that </a:t>
            </a:r>
            <a:r>
              <a:rPr lang="en-US" sz="2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</a:t>
            </a:r>
            <a:r>
              <a:rPr lang="en-US" sz="2200" dirty="0" smtClean="0">
                <a:solidFill>
                  <a:schemeClr val="bg1"/>
                </a:solidFill>
              </a:rPr>
              <a:t> the encoded genetic information into protein</a:t>
            </a:r>
          </a:p>
        </p:txBody>
      </p:sp>
      <p:sp>
        <p:nvSpPr>
          <p:cNvPr id="7" name="Bevel 6"/>
          <p:cNvSpPr/>
          <p:nvPr/>
        </p:nvSpPr>
        <p:spPr>
          <a:xfrm>
            <a:off x="2057400" y="1447800"/>
            <a:ext cx="5029200" cy="5334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Transcription (RNA synthesis)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981200"/>
            <a:ext cx="8001000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By </a:t>
            </a:r>
            <a:r>
              <a:rPr lang="en-US" sz="2200" i="1" u="sng" dirty="0" smtClean="0">
                <a:solidFill>
                  <a:schemeClr val="bg1"/>
                </a:solidFill>
              </a:rPr>
              <a:t>DNA – dependent RNA polymerase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(using DNA as a template)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438400"/>
            <a:ext cx="8001000" cy="3323987"/>
          </a:xfrm>
          <a:prstGeom prst="rect">
            <a:avLst/>
          </a:prstGeom>
          <a:solidFill>
            <a:srgbClr val="C9F7F6"/>
          </a:solidFill>
          <a:ln>
            <a:noFill/>
          </a:ln>
        </p:spPr>
        <p:txBody>
          <a:bodyPr wrap="square">
            <a:spAutoFit/>
          </a:bodyPr>
          <a:lstStyle/>
          <a:p>
            <a:pPr algn="justLow"/>
            <a:r>
              <a:rPr lang="en-US" sz="24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transcription: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One of 2 DNA strands is transcribed </a:t>
            </a:r>
            <a:r>
              <a:rPr lang="en-US" sz="2200" i="1" u="sng" dirty="0" smtClean="0">
                <a:solidFill>
                  <a:schemeClr val="bg1"/>
                </a:solidFill>
              </a:rPr>
              <a:t>(</a:t>
            </a:r>
            <a:r>
              <a:rPr lang="en-US" sz="3200" i="1" u="sng" dirty="0" smtClean="0">
                <a:solidFill>
                  <a:schemeClr val="bg1"/>
                </a:solidFill>
              </a:rPr>
              <a:t>t</a:t>
            </a:r>
            <a:r>
              <a:rPr lang="en-US" sz="2200" i="1" u="sng" dirty="0" smtClean="0">
                <a:solidFill>
                  <a:schemeClr val="bg1"/>
                </a:solidFill>
              </a:rPr>
              <a:t>emplate or an</a:t>
            </a:r>
            <a:r>
              <a:rPr lang="en-US" sz="3200" i="1" u="sng" dirty="0" smtClean="0">
                <a:solidFill>
                  <a:schemeClr val="bg1"/>
                </a:solidFill>
              </a:rPr>
              <a:t>t</a:t>
            </a:r>
            <a:r>
              <a:rPr lang="en-US" sz="2200" i="1" u="sng" dirty="0" smtClean="0">
                <a:solidFill>
                  <a:schemeClr val="bg1"/>
                </a:solidFill>
              </a:rPr>
              <a:t>i-sense)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justLow"/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</a:rPr>
              <a:t>templete</a:t>
            </a:r>
            <a:r>
              <a:rPr lang="en-US" sz="2200" dirty="0" smtClean="0">
                <a:solidFill>
                  <a:schemeClr val="bg1"/>
                </a:solidFill>
              </a:rPr>
              <a:t> strand sequence is complement. to mRNA </a:t>
            </a:r>
            <a:r>
              <a:rPr lang="en-US" sz="2200" dirty="0" err="1" smtClean="0">
                <a:solidFill>
                  <a:schemeClr val="bg1"/>
                </a:solidFill>
              </a:rPr>
              <a:t>transcriped</a:t>
            </a:r>
            <a:r>
              <a:rPr lang="en-US" sz="2200" dirty="0" smtClean="0">
                <a:solidFill>
                  <a:schemeClr val="bg1"/>
                </a:solidFill>
              </a:rPr>
              <a:t>).</a:t>
            </a:r>
          </a:p>
          <a:p>
            <a:pPr lvl="0"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 The other strand (non-transcribed); </a:t>
            </a:r>
            <a:r>
              <a:rPr lang="en-US" sz="2200" i="1" u="sng" dirty="0" smtClean="0">
                <a:solidFill>
                  <a:schemeClr val="bg1"/>
                </a:solidFill>
              </a:rPr>
              <a:t>(coding or sense);</a:t>
            </a:r>
            <a:r>
              <a:rPr lang="en-US" sz="2200" dirty="0" smtClean="0">
                <a:solidFill>
                  <a:schemeClr val="bg1"/>
                </a:solidFill>
              </a:rPr>
              <a:t> has the same sequence as the synthesized RNA (except T →U) </a:t>
            </a:r>
          </a:p>
          <a:p>
            <a:pPr lvl="0" algn="justLow"/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 DNA template strand is read in 3'</a:t>
            </a:r>
            <a:r>
              <a:rPr lang="en-US" sz="2200" baseline="300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5' direction by RNA polymerase &amp; RNA is synthesized in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5'</a:t>
            </a:r>
            <a:r>
              <a:rPr lang="en-US" sz="2200" i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3' 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direction. </a:t>
            </a:r>
          </a:p>
          <a:p>
            <a:pPr lvl="0" algn="justLow"/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transcriptional unit</a:t>
            </a:r>
            <a:r>
              <a:rPr lang="en-US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is the segment of DNA between specific initiation &amp; termination sequences (produces 1</a:t>
            </a:r>
            <a:r>
              <a:rPr lang="en-US" sz="2200" baseline="30000" dirty="0" smtClean="0">
                <a:solidFill>
                  <a:schemeClr val="bg1"/>
                </a:solidFill>
              </a:rPr>
              <a:t>ry </a:t>
            </a:r>
            <a:r>
              <a:rPr lang="en-US" sz="2200" dirty="0" smtClean="0">
                <a:solidFill>
                  <a:schemeClr val="bg1"/>
                </a:solidFill>
              </a:rPr>
              <a:t>transcript).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2529-3726-43F4-BB89-DAB66127C8EB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13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9567"/>
          <a:stretch>
            <a:fillRect/>
          </a:stretch>
        </p:blipFill>
        <p:spPr bwMode="auto">
          <a:xfrm>
            <a:off x="762000" y="152401"/>
            <a:ext cx="7772400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EB6-7BD4-4220-9359-25539CBB2283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14</a:t>
            </a:fld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1676400" y="297180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(Template)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8768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(Coding)</a:t>
            </a:r>
            <a:endParaRPr lang="ar-E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610600" cy="6027476"/>
        </p:xfrm>
        <a:graphic>
          <a:graphicData uri="http://schemas.openxmlformats.org/drawingml/2006/table">
            <a:tbl>
              <a:tblPr/>
              <a:tblGrid>
                <a:gridCol w="1828800"/>
                <a:gridCol w="2362200"/>
                <a:gridCol w="4419600"/>
              </a:tblGrid>
              <a:tr h="4572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Point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Replication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Transcription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Definition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Synthesis of DNA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Synthesis of RNA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Gene copied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Both strands are replicated (All genes)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Only the template strand is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transcriped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(Selected genes)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Polymerase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DNA polymerase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RNA polymerase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Primer 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Need a primer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No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primer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25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Proofreading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Present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Absent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5651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Postsynthesis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modification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Limited </a:t>
                      </a:r>
                      <a:endParaRPr lang="en-US" sz="2300" b="1" dirty="0" smtClean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(only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methylation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Numerous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300" b="1" i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</a:rPr>
                        <a:t>mRNA</a:t>
                      </a:r>
                      <a:r>
                        <a:rPr lang="en-US" sz="2300" b="1" i="1" u="none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:</a:t>
                      </a:r>
                      <a:r>
                        <a:rPr lang="en-US" sz="2300" b="1" i="1" u="none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cap,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 tail, splicing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2200" b="1" i="1" u="sng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+mn-cs"/>
                        </a:rPr>
                        <a:t>rRNA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: subunit format. (40S &amp; 60S)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u="sng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</a:rPr>
                        <a:t>tRNA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</a:rPr>
                        <a:t>: </a:t>
                      </a: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removal of 5' leader sequence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Addition of 3' CCA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Chemical alteration of bases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Excision of </a:t>
                      </a:r>
                      <a:r>
                        <a:rPr kumimoji="0" lang="en-US" sz="2200" b="1" kern="12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intron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 in </a:t>
                      </a:r>
                      <a:r>
                        <a:rPr kumimoji="0" lang="en-US" sz="2200" b="1" kern="12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anticodon</a:t>
                      </a:r>
                      <a:r>
                        <a:rPr kumimoji="0" lang="en-US" sz="2200" b="1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+mn-cs"/>
                        </a:rPr>
                        <a:t> loop</a:t>
                      </a:r>
                      <a:endParaRPr kumimoji="0" lang="en-US" sz="2200" b="1" kern="1200" baseline="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1981200" y="0"/>
            <a:ext cx="5410200" cy="4572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Replication Versus Transcription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2BB1-3D7B-48F8-BA1B-14A67F6E9100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67" t="2299" r="3333"/>
          <a:stretch>
            <a:fillRect/>
          </a:stretch>
        </p:blipFill>
        <p:spPr bwMode="auto">
          <a:xfrm>
            <a:off x="838200" y="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6BB-99C8-4EE1-9EF6-75DD40CF766C}" type="datetime8">
              <a:rPr lang="en-US" smtClean="0"/>
              <a:pPr/>
              <a:t>4/10/2016 8:53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16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0781-D79B-4DFA-A3D9-19E91F41DE9A}" type="datetime8">
              <a:rPr lang="en-US" smtClean="0"/>
              <a:pPr/>
              <a:t>4/10/2016 7:34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1905000"/>
            <a:ext cx="67056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000" b="0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istral" pitchFamily="66" charset="0"/>
              </a:rPr>
              <a:t> thank you   </a:t>
            </a:r>
          </a:p>
          <a:p>
            <a:pPr algn="ctr"/>
            <a:endParaRPr lang="ar-EG" sz="13000" dirty="0">
              <a:ln w="25400" cmpd="tri">
                <a:solidFill>
                  <a:schemeClr val="accent1"/>
                </a:solidFill>
              </a:ln>
              <a:solidFill>
                <a:srgbClr val="FF0000"/>
              </a:solidFill>
              <a:effectLst>
                <a:outerShdw sx="116000" sy="116000" algn="ctr" rotWithShape="0">
                  <a:srgbClr val="FFFF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20" name="Footer Placeholder 6"/>
          <p:cNvSpPr txBox="1">
            <a:spLocks/>
          </p:cNvSpPr>
          <p:nvPr/>
        </p:nvSpPr>
        <p:spPr bwMode="auto">
          <a:xfrm>
            <a:off x="25146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shuzan.ali@fmed.bu.edu.eg</a:t>
            </a:r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4"/>
          <p:cNvSpPr txBox="1">
            <a:spLocks/>
          </p:cNvSpPr>
          <p:nvPr/>
        </p:nvSpPr>
        <p:spPr bwMode="auto">
          <a:xfrm>
            <a:off x="3810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74A1F-66FF-4AE7-ABBE-69F77860D8F7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4/10/2016 7:34 AM</a:t>
            </a:fld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7"/>
          <p:cNvSpPr txBox="1">
            <a:spLocks/>
          </p:cNvSpPr>
          <p:nvPr/>
        </p:nvSpPr>
        <p:spPr bwMode="auto">
          <a:xfrm>
            <a:off x="8153400" y="6422064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14BD2-79D2-42FD-96BE-C6624B2DFF67}" type="slidenum">
              <a:rPr kumimoji="0" lang="ar-E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5562600"/>
            <a:ext cx="2819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Mistral" pitchFamily="66" charset="0"/>
              </a:rPr>
              <a:t>Shuzan</a:t>
            </a:r>
            <a:r>
              <a:rPr lang="en-US" sz="5400" dirty="0" smtClean="0">
                <a:latin typeface="Mistral" pitchFamily="66" charset="0"/>
              </a:rPr>
              <a:t> Ali</a:t>
            </a:r>
            <a:endParaRPr lang="ar-EG" sz="54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" t="3947" b="1316"/>
          <a:stretch>
            <a:fillRect/>
          </a:stretch>
        </p:blipFill>
        <p:spPr bwMode="auto">
          <a:xfrm>
            <a:off x="533400" y="228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83E3-5B54-4FF0-9A82-C40855E35155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2</a:t>
            </a:fld>
            <a:endParaRPr lang="ar-EG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876800" y="9144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991100" y="20955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1600200"/>
            <a:ext cx="1066800" cy="3847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900" dirty="0" err="1" smtClean="0"/>
              <a:t>snRNA</a:t>
            </a:r>
            <a:endParaRPr lang="ar-EG" sz="19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257800" y="15240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62200" y="2133600"/>
            <a:ext cx="83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80%</a:t>
            </a:r>
            <a:endParaRPr lang="ar-EG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2133600"/>
            <a:ext cx="99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5%</a:t>
            </a:r>
            <a:endParaRPr lang="ar-EG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2133600"/>
            <a:ext cx="1295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15%</a:t>
            </a:r>
            <a:endParaRPr lang="ar-EG" dirty="0"/>
          </a:p>
        </p:txBody>
      </p:sp>
      <p:pic>
        <p:nvPicPr>
          <p:cNvPr id="29" name="Picture 6" descr="RNA_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"/>
            <a:ext cx="1981200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458200" cy="16002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contains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thymidine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Mitochodrial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DNA is present in mitochondria</a:t>
            </a:r>
          </a:p>
          <a:p>
            <a:pPr algn="l" rtl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snRNA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is present in the nucleus</a:t>
            </a:r>
          </a:p>
          <a:p>
            <a:pPr algn="l" rtl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*** Some viruses contain RNA as their genetic material.</a:t>
            </a:r>
          </a:p>
          <a:p>
            <a:endParaRPr lang="ar-EG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3</a:t>
            </a:fld>
            <a:endParaRPr lang="ar-EG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28601"/>
          <a:ext cx="8382000" cy="438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79"/>
                <a:gridCol w="3745049"/>
                <a:gridCol w="2659672"/>
              </a:tblGrid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Difference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Deoxy</a:t>
                      </a: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3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ribo</a:t>
                      </a: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-nucleic a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Ribo</a:t>
                      </a:r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-nucleic 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Sugar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Deoxyribose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Ribose</a:t>
                      </a:r>
                      <a:r>
                        <a:rPr lang="en-US" sz="23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37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Strand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Double</a:t>
                      </a:r>
                      <a:r>
                        <a:rPr lang="en-US" sz="23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*Bases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 G, C, </a:t>
                      </a:r>
                      <a:r>
                        <a:rPr lang="en-US" sz="2300" b="1" u="sng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300" b="1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 G, C, </a:t>
                      </a:r>
                      <a:r>
                        <a:rPr lang="en-US" sz="2300" b="1" u="sng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300" b="1" u="sng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Types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 type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Several</a:t>
                      </a:r>
                      <a:r>
                        <a:rPr lang="en-US" sz="23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en-US" sz="2300" b="1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**Main Site </a:t>
                      </a:r>
                      <a:endParaRPr lang="en-US" sz="23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Nucleus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Cytoplasm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Shape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Double helix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3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Variable</a:t>
                      </a:r>
                      <a:endParaRPr kumimoji="0" lang="en-US" sz="23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By replication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By transcription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***Function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9F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Carries genetic information</a:t>
                      </a:r>
                      <a:endParaRPr lang="en-US" sz="2300" b="1" dirty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Protein synthesis</a:t>
                      </a:r>
                      <a:endParaRPr lang="en-US" sz="23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467600" cy="3657599"/>
          </a:xfrm>
          <a:solidFill>
            <a:schemeClr val="tx1"/>
          </a:solidFill>
        </p:spPr>
        <p:txBody>
          <a:bodyPr/>
          <a:lstStyle/>
          <a:p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4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122" t="18543" r="8992" b="7285"/>
          <a:stretch>
            <a:fillRect/>
          </a:stretch>
        </p:blipFill>
        <p:spPr bwMode="auto">
          <a:xfrm>
            <a:off x="2133600" y="1066800"/>
            <a:ext cx="556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870" t="4878" r="82609" b="45128"/>
          <a:stretch>
            <a:fillRect/>
          </a:stretch>
        </p:blipFill>
        <p:spPr bwMode="auto">
          <a:xfrm>
            <a:off x="609600" y="609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-1327" t="55070" r="83754" b="5801"/>
          <a:stretch>
            <a:fillRect/>
          </a:stretch>
        </p:blipFill>
        <p:spPr bwMode="auto">
          <a:xfrm>
            <a:off x="457200" y="23622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52600" y="990600"/>
            <a:ext cx="228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s</a:t>
            </a:r>
            <a:endParaRPr lang="ar-EG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71628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6294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60960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864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9530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1336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7432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2766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8862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419600" y="3352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886200" y="228600"/>
            <a:ext cx="1729068" cy="615694"/>
            <a:chOff x="3352796" y="342901"/>
            <a:chExt cx="1729068" cy="615694"/>
          </a:xfrm>
          <a:solidFill>
            <a:srgbClr val="FFFF00"/>
          </a:solidFill>
        </p:grpSpPr>
        <p:sp>
          <p:nvSpPr>
            <p:cNvPr id="28" name="Rectangle 27"/>
            <p:cNvSpPr/>
            <p:nvPr/>
          </p:nvSpPr>
          <p:spPr>
            <a:xfrm>
              <a:off x="3352796" y="342901"/>
              <a:ext cx="1729068" cy="615694"/>
            </a:xfrm>
            <a:prstGeom prst="rect">
              <a:avLst/>
            </a:prstGeom>
            <a:grpFill/>
            <a:ln>
              <a:solidFill>
                <a:srgbClr val="0000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352796" y="342901"/>
              <a:ext cx="1729068" cy="615694"/>
            </a:xfrm>
            <a:prstGeom prst="rect">
              <a:avLst/>
            </a:prstGeom>
            <a:grpFill/>
            <a:ln w="57150">
              <a:solidFill>
                <a:srgbClr val="0000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1. mRNA</a:t>
              </a:r>
              <a:endParaRPr lang="ar-EG" sz="28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72400" y="533401"/>
            <a:ext cx="457200" cy="363176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en-US" sz="2300" dirty="0" smtClean="0">
              <a:solidFill>
                <a:schemeClr val="bg1"/>
              </a:solidFill>
            </a:endParaRP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3'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5'</a:t>
            </a: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3'</a:t>
            </a: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endParaRPr lang="en-US" sz="2300" dirty="0" smtClean="0">
              <a:solidFill>
                <a:schemeClr val="bg1"/>
              </a:solidFill>
            </a:endParaRPr>
          </a:p>
          <a:p>
            <a:endParaRPr lang="ar-EG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"/>
          <a:ext cx="86868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 RNA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2390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10200" y="250567"/>
            <a:ext cx="3733800" cy="899755"/>
          </a:xfrm>
          <a:prstGeom prst="bevel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en-US" sz="1900" dirty="0" smtClean="0"/>
              <a:t>Complement. to DNA </a:t>
            </a:r>
            <a:r>
              <a:rPr lang="en-US" sz="1900" dirty="0" err="1" smtClean="0"/>
              <a:t>templete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Each 3 bases form 1 </a:t>
            </a:r>
            <a:r>
              <a:rPr lang="en-US" sz="1900" dirty="0" err="1" smtClean="0"/>
              <a:t>codon</a:t>
            </a:r>
            <a:endParaRPr lang="en-US" sz="1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2286000"/>
            <a:ext cx="99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5' end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2286000"/>
            <a:ext cx="99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3' end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0"/>
            <a:ext cx="861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Exons</a:t>
            </a:r>
            <a:r>
              <a:rPr lang="en-US" dirty="0" smtClean="0"/>
              <a:t>; coding but </a:t>
            </a:r>
            <a:r>
              <a:rPr lang="en-US" dirty="0" err="1" smtClean="0"/>
              <a:t>Introns</a:t>
            </a:r>
            <a:r>
              <a:rPr lang="en-US" dirty="0" smtClean="0"/>
              <a:t> (non coding) are present only in 1ry transcript.</a:t>
            </a:r>
            <a:endParaRPr lang="ar-EG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F6D-4D4B-4191-93EA-C8E99C5C0514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5</a:t>
            </a:fld>
            <a:endParaRPr lang="ar-EG"/>
          </a:p>
        </p:txBody>
      </p:sp>
      <p:sp>
        <p:nvSpPr>
          <p:cNvPr id="16" name="TextBox 15"/>
          <p:cNvSpPr txBox="1"/>
          <p:nvPr/>
        </p:nvSpPr>
        <p:spPr>
          <a:xfrm>
            <a:off x="762000" y="4343400"/>
            <a:ext cx="381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44196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38100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ar-E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686800" cy="330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228600"/>
            <a:ext cx="5562600" cy="572572"/>
          </a:xfrm>
          <a:prstGeom prst="bevel">
            <a:avLst/>
          </a:prstGeom>
          <a:solidFill>
            <a:srgbClr val="FFFF00"/>
          </a:solidFill>
          <a:ln w="28575">
            <a:solidFill>
              <a:srgbClr val="000099"/>
            </a:solidFill>
          </a:ln>
        </p:spPr>
        <p:txBody>
          <a:bodyPr wrap="square" rtlCol="1">
            <a:spAutoFit/>
          </a:bodyPr>
          <a:lstStyle/>
          <a:p>
            <a:pPr lvl="0"/>
            <a:r>
              <a:rPr lang="en-US" sz="2200" dirty="0" smtClean="0">
                <a:solidFill>
                  <a:schemeClr val="bg1"/>
                </a:solidFill>
              </a:rPr>
              <a:t>*associates with several </a:t>
            </a:r>
            <a:r>
              <a:rPr lang="en-US" sz="2200" dirty="0" err="1" smtClean="0">
                <a:solidFill>
                  <a:schemeClr val="bg1"/>
                </a:solidFill>
              </a:rPr>
              <a:t>ptns</a:t>
            </a:r>
            <a:r>
              <a:rPr lang="en-US" sz="2200" dirty="0" smtClean="0">
                <a:solidFill>
                  <a:schemeClr val="bg1"/>
                </a:solidFill>
              </a:rPr>
              <a:t> →</a:t>
            </a:r>
            <a:r>
              <a:rPr lang="en-US" sz="2200" dirty="0" err="1" smtClean="0">
                <a:solidFill>
                  <a:schemeClr val="bg1"/>
                </a:solidFill>
              </a:rPr>
              <a:t>ribosomes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609600" y="228600"/>
            <a:ext cx="1905000" cy="685800"/>
          </a:xfrm>
          <a:prstGeom prst="bevel">
            <a:avLst/>
          </a:prstGeom>
          <a:solidFill>
            <a:srgbClr val="00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rRNA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2400" dirty="0" smtClean="0"/>
              <a:t>60 S &amp; 40 S                 80 S (full ribosomal subunit)</a:t>
            </a:r>
          </a:p>
          <a:p>
            <a:endParaRPr lang="ar-E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64820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dirty="0" smtClean="0"/>
              <a:t>S= Svedberg unit; the unit that measures the sedimentation velocity of different particles depending on their molecular weight by using high speed centrifuge.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0" y="4419600"/>
            <a:ext cx="914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2057400"/>
            <a:ext cx="198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2 nucleoprotein subunits</a:t>
            </a:r>
            <a:endParaRPr lang="ar-EG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8613-51A8-4706-85D4-04D4A9167B7A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6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762000" y="1066800"/>
            <a:ext cx="2209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Eu</a:t>
            </a:r>
            <a:r>
              <a:rPr lang="en-US" dirty="0" smtClean="0"/>
              <a:t> (5, 5.8, 18, 28S)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686800" cy="330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228600"/>
            <a:ext cx="5562600" cy="572572"/>
          </a:xfrm>
          <a:prstGeom prst="bevel">
            <a:avLst/>
          </a:prstGeom>
          <a:solidFill>
            <a:srgbClr val="FFFF00"/>
          </a:solidFill>
          <a:ln w="28575">
            <a:solidFill>
              <a:srgbClr val="000099"/>
            </a:solidFill>
          </a:ln>
        </p:spPr>
        <p:txBody>
          <a:bodyPr wrap="square" rtlCol="1">
            <a:spAutoFit/>
          </a:bodyPr>
          <a:lstStyle/>
          <a:p>
            <a:pPr lvl="0"/>
            <a:r>
              <a:rPr lang="en-US" sz="2200" dirty="0" smtClean="0">
                <a:solidFill>
                  <a:schemeClr val="bg1"/>
                </a:solidFill>
              </a:rPr>
              <a:t>*associates with several </a:t>
            </a:r>
            <a:r>
              <a:rPr lang="en-US" sz="2200" dirty="0" err="1" smtClean="0">
                <a:solidFill>
                  <a:schemeClr val="bg1"/>
                </a:solidFill>
              </a:rPr>
              <a:t>ptns</a:t>
            </a:r>
            <a:r>
              <a:rPr lang="en-US" sz="2200" dirty="0" smtClean="0">
                <a:solidFill>
                  <a:schemeClr val="bg1"/>
                </a:solidFill>
              </a:rPr>
              <a:t> →</a:t>
            </a:r>
            <a:r>
              <a:rPr lang="en-US" sz="2200" dirty="0" err="1" smtClean="0">
                <a:solidFill>
                  <a:schemeClr val="bg1"/>
                </a:solidFill>
              </a:rPr>
              <a:t>ribosomes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609600" y="228600"/>
            <a:ext cx="1905000" cy="685800"/>
          </a:xfrm>
          <a:prstGeom prst="bevel">
            <a:avLst/>
          </a:prstGeom>
          <a:solidFill>
            <a:srgbClr val="00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rRNA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672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2400" dirty="0" smtClean="0"/>
              <a:t>50 S &amp; 30 S                 70 S (full ribosomal subunit)</a:t>
            </a:r>
          </a:p>
          <a:p>
            <a:endParaRPr lang="ar-E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dirty="0" smtClean="0"/>
              <a:t>S= Svedberg unit; the unit that measures the sedimentation velocity of different particles depending on their molecular weight by using high speed centrifuge.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0" y="4495800"/>
            <a:ext cx="914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2209800"/>
            <a:ext cx="198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2 nucleoprotein subunits</a:t>
            </a:r>
            <a:endParaRPr lang="ar-EG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8613-51A8-4706-85D4-04D4A9167B7A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7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609600" y="990600"/>
            <a:ext cx="2209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Pro (5, 16, 23S)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1AEF-8EBC-4C48-AF06-C21BA63DEF16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8</a:t>
            </a:fld>
            <a:endParaRPr lang="ar-EG"/>
          </a:p>
        </p:txBody>
      </p:sp>
      <p:pic>
        <p:nvPicPr>
          <p:cNvPr id="44036" name="Picture 4" descr="http://www.mun.ca/biology/scarr/iGen3_06-13b_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6781800" cy="3400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3124200"/>
            <a:ext cx="9144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err="1" smtClean="0"/>
              <a:t>Vh</a:t>
            </a:r>
            <a:endParaRPr lang="en-US" dirty="0" smtClean="0"/>
          </a:p>
          <a:p>
            <a:r>
              <a:rPr lang="en-US" dirty="0" err="1" smtClean="0"/>
              <a:t>Bnn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,.l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jj</a:t>
            </a:r>
            <a:endParaRPr lang="ar-EG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191000"/>
            <a:ext cx="152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h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1524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900" dirty="0" smtClean="0"/>
              <a:t>a</a:t>
            </a:r>
            <a:endParaRPr lang="ar-EG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1905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4" name="Picture 4" descr="http://biosiva.50webs.org/transl6.gif"/>
          <p:cNvPicPr>
            <a:picLocks noChangeAspect="1" noChangeArrowheads="1"/>
          </p:cNvPicPr>
          <p:nvPr/>
        </p:nvPicPr>
        <p:blipFill>
          <a:blip r:embed="rId3"/>
          <a:srcRect l="11111"/>
          <a:stretch>
            <a:fillRect/>
          </a:stretch>
        </p:blipFill>
        <p:spPr bwMode="auto">
          <a:xfrm>
            <a:off x="1066800" y="304800"/>
            <a:ext cx="6858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9144000" cy="5486400"/>
          </a:xfrm>
        </p:spPr>
        <p:txBody>
          <a:bodyPr>
            <a:noAutofit/>
          </a:bodyPr>
          <a:lstStyle/>
          <a:p>
            <a:pPr lvl="0" algn="justLow" rtl="0">
              <a:buNone/>
            </a:pPr>
            <a:endParaRPr lang="en-US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Low" rtl="0"/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70-90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nucleotides,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carries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during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 lvl="0" algn="justLow" rtl="0"/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folded→cloverleaf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acceptor arm &amp; 4 loops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Low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*Anti-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loop, *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dihydro-uracil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(DHU) loop, </a:t>
            </a:r>
          </a:p>
          <a:p>
            <a:pPr lvl="0" algn="justLow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Thymidine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pseudouridine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cytosine (T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loop &amp; *extra-loop.</a:t>
            </a:r>
          </a:p>
          <a:p>
            <a:pPr lvl="0" algn="justLow" rtl="0"/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CCA 3</a:t>
            </a:r>
            <a:r>
              <a:rPr lang="en-US" sz="2400" b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 Acceptor arm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carries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Low" rtl="0"/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least 20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 least one corresponding to each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Low" rtl="0"/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loop: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bases;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Low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complementary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basepair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with mRNA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Unusual bases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dihydrouracil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(DHU), </a:t>
            </a:r>
          </a:p>
          <a:p>
            <a:pPr algn="justLow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pseudouridine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&amp; </a:t>
            </a:r>
          </a:p>
          <a:p>
            <a:pPr algn="justLow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thymine (T)]</a:t>
            </a:r>
            <a:endParaRPr lang="ar-E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066800" y="152400"/>
            <a:ext cx="1981200" cy="533400"/>
          </a:xfrm>
          <a:prstGeom prst="beve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</a:rPr>
              <a:t>tRNA</a:t>
            </a:r>
            <a:endParaRPr lang="ar-EG" sz="32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E9C0-0C58-4EFD-B23B-ABB2CF799C08}" type="datetime8">
              <a:rPr lang="en-US" smtClean="0"/>
              <a:pPr/>
              <a:t>4/10/2016 7:34 AM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shuzan.ali@fmed.bu.edu.eg</a:t>
            </a:r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4BD2-79D2-42FD-96BE-C6624B2DFF67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9156</TotalTime>
  <Words>844</Words>
  <Application>Microsoft PowerPoint</Application>
  <PresentationFormat>On-screen Show (4:3)</PresentationFormat>
  <Paragraphs>260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1_Default Design</vt:lpstr>
      <vt:lpstr>Technic</vt:lpstr>
      <vt:lpstr>Ribonucleic acid  Structure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Wayne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Physician Assistant Studies</dc:creator>
  <cp:lastModifiedBy>cs</cp:lastModifiedBy>
  <cp:revision>1826</cp:revision>
  <dcterms:created xsi:type="dcterms:W3CDTF">2001-04-02T22:33:20Z</dcterms:created>
  <dcterms:modified xsi:type="dcterms:W3CDTF">2016-04-10T06:53:37Z</dcterms:modified>
</cp:coreProperties>
</file>